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1"/>
  </p:notesMasterIdLst>
  <p:sldIdLst>
    <p:sldId id="280" r:id="rId5"/>
    <p:sldId id="295" r:id="rId6"/>
    <p:sldId id="294" r:id="rId7"/>
    <p:sldId id="296" r:id="rId8"/>
    <p:sldId id="297" r:id="rId9"/>
    <p:sldId id="298" r:id="rId10"/>
    <p:sldId id="299" r:id="rId11"/>
    <p:sldId id="287" r:id="rId12"/>
    <p:sldId id="288" r:id="rId13"/>
    <p:sldId id="300" r:id="rId14"/>
    <p:sldId id="290" r:id="rId15"/>
    <p:sldId id="291" r:id="rId16"/>
    <p:sldId id="302" r:id="rId17"/>
    <p:sldId id="301" r:id="rId18"/>
    <p:sldId id="303" r:id="rId19"/>
    <p:sldId id="29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842" autoAdjust="0"/>
  </p:normalViewPr>
  <p:slideViewPr>
    <p:cSldViewPr snapToGrid="0">
      <p:cViewPr varScale="1">
        <p:scale>
          <a:sx n="63" d="100"/>
          <a:sy n="63" d="100"/>
        </p:scale>
        <p:origin x="8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761896-9DEF-4168-8386-ECB1FE1F8A3A}"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B36F205E-A5FE-4AB6-B532-65EFEB32EAA2}">
      <dgm:prSet phldrT="[Text]" custT="1"/>
      <dgm:spPr/>
      <dgm:t>
        <a:bodyPr/>
        <a:lstStyle/>
        <a:p>
          <a:r>
            <a:rPr lang="en-US" sz="2400" dirty="0">
              <a:latin typeface="Goudy Old Style" panose="02020502050305020303" pitchFamily="18" charset="0"/>
            </a:rPr>
            <a:t>Abstract</a:t>
          </a:r>
        </a:p>
      </dgm:t>
    </dgm:pt>
    <dgm:pt modelId="{ACCD7DDC-85F2-4DFD-B998-D0C7B970CFD0}" type="parTrans" cxnId="{51F95ABB-ACC7-4D6B-BDDA-D51B55530667}">
      <dgm:prSet/>
      <dgm:spPr/>
      <dgm:t>
        <a:bodyPr/>
        <a:lstStyle/>
        <a:p>
          <a:endParaRPr lang="en-IN"/>
        </a:p>
      </dgm:t>
    </dgm:pt>
    <dgm:pt modelId="{9C6530E9-EAF5-4EFF-9554-4EE6DC30D6B2}" type="sibTrans" cxnId="{51F95ABB-ACC7-4D6B-BDDA-D51B55530667}">
      <dgm:prSet/>
      <dgm:spPr/>
      <dgm:t>
        <a:bodyPr/>
        <a:lstStyle/>
        <a:p>
          <a:endParaRPr lang="en-IN"/>
        </a:p>
      </dgm:t>
    </dgm:pt>
    <dgm:pt modelId="{D3F26B70-BA49-49AE-85D8-1C190BCE4D73}">
      <dgm:prSet phldrT="[Text]" custT="1"/>
      <dgm:spPr/>
      <dgm:t>
        <a:bodyPr/>
        <a:lstStyle/>
        <a:p>
          <a:r>
            <a:rPr lang="en-US" sz="2400" dirty="0">
              <a:latin typeface="Goudy Old Style" panose="02020502050305020303" pitchFamily="18" charset="0"/>
            </a:rPr>
            <a:t>Introduction</a:t>
          </a:r>
          <a:r>
            <a:rPr lang="en-US" sz="2100" dirty="0"/>
            <a:t> </a:t>
          </a:r>
          <a:endParaRPr lang="en-IN" sz="2100" dirty="0"/>
        </a:p>
      </dgm:t>
    </dgm:pt>
    <dgm:pt modelId="{731D8D4B-451C-4EEC-81E3-BEBCC866C409}" type="parTrans" cxnId="{E5FD5029-0985-420A-BF89-7F8A166C1E40}">
      <dgm:prSet/>
      <dgm:spPr/>
      <dgm:t>
        <a:bodyPr/>
        <a:lstStyle/>
        <a:p>
          <a:endParaRPr lang="en-IN"/>
        </a:p>
      </dgm:t>
    </dgm:pt>
    <dgm:pt modelId="{E73F742A-55D1-4BAF-8A95-212834790F6C}" type="sibTrans" cxnId="{E5FD5029-0985-420A-BF89-7F8A166C1E40}">
      <dgm:prSet/>
      <dgm:spPr/>
      <dgm:t>
        <a:bodyPr/>
        <a:lstStyle/>
        <a:p>
          <a:endParaRPr lang="en-IN"/>
        </a:p>
      </dgm:t>
    </dgm:pt>
    <dgm:pt modelId="{8A721741-A103-4291-88FC-27C58099075F}">
      <dgm:prSet phldrT="[Text]" custT="1"/>
      <dgm:spPr/>
      <dgm:t>
        <a:bodyPr/>
        <a:lstStyle/>
        <a:p>
          <a:r>
            <a:rPr lang="en-US" sz="2400" dirty="0">
              <a:latin typeface="Goudy Old Style" panose="02020502050305020303" pitchFamily="18" charset="0"/>
            </a:rPr>
            <a:t>Objectives</a:t>
          </a:r>
          <a:r>
            <a:rPr lang="en-US" sz="2100" dirty="0"/>
            <a:t> </a:t>
          </a:r>
        </a:p>
      </dgm:t>
    </dgm:pt>
    <dgm:pt modelId="{CA0CFEF6-9366-4600-B096-0B3247B11B6A}" type="parTrans" cxnId="{734396B0-21F8-4430-A5EE-CCF5F6806D8A}">
      <dgm:prSet/>
      <dgm:spPr/>
      <dgm:t>
        <a:bodyPr/>
        <a:lstStyle/>
        <a:p>
          <a:endParaRPr lang="en-IN"/>
        </a:p>
      </dgm:t>
    </dgm:pt>
    <dgm:pt modelId="{1F3C609A-972D-4A05-B70A-7387C2CBF1B0}" type="sibTrans" cxnId="{734396B0-21F8-4430-A5EE-CCF5F6806D8A}">
      <dgm:prSet/>
      <dgm:spPr/>
      <dgm:t>
        <a:bodyPr/>
        <a:lstStyle/>
        <a:p>
          <a:endParaRPr lang="en-IN"/>
        </a:p>
      </dgm:t>
    </dgm:pt>
    <dgm:pt modelId="{9A951566-09F4-481A-9A7F-E8C16EB5F01A}">
      <dgm:prSet custT="1"/>
      <dgm:spPr/>
      <dgm:t>
        <a:bodyPr/>
        <a:lstStyle/>
        <a:p>
          <a:r>
            <a:rPr lang="en-US" sz="2400" dirty="0">
              <a:latin typeface="Goudy Old Style" panose="02020502050305020303" pitchFamily="18" charset="0"/>
            </a:rPr>
            <a:t>Conclusion</a:t>
          </a:r>
          <a:r>
            <a:rPr lang="en-US" sz="2100" dirty="0"/>
            <a:t> </a:t>
          </a:r>
          <a:endParaRPr lang="en-IN" sz="2100" dirty="0"/>
        </a:p>
      </dgm:t>
    </dgm:pt>
    <dgm:pt modelId="{775410E8-0ABE-44A0-99B8-A6B2AE8E1F94}" type="parTrans" cxnId="{067777E4-A06B-41C2-94D5-13CBC84FEF80}">
      <dgm:prSet/>
      <dgm:spPr/>
      <dgm:t>
        <a:bodyPr/>
        <a:lstStyle/>
        <a:p>
          <a:endParaRPr lang="en-IN"/>
        </a:p>
      </dgm:t>
    </dgm:pt>
    <dgm:pt modelId="{5D879017-79E6-494D-9821-59294B25CADA}" type="sibTrans" cxnId="{067777E4-A06B-41C2-94D5-13CBC84FEF80}">
      <dgm:prSet/>
      <dgm:spPr/>
      <dgm:t>
        <a:bodyPr/>
        <a:lstStyle/>
        <a:p>
          <a:endParaRPr lang="en-IN"/>
        </a:p>
      </dgm:t>
    </dgm:pt>
    <dgm:pt modelId="{6100CD23-A94B-4031-8F40-BED631081B3D}">
      <dgm:prSet custT="1"/>
      <dgm:spPr/>
      <dgm:t>
        <a:bodyPr/>
        <a:lstStyle/>
        <a:p>
          <a:r>
            <a:rPr lang="en-US" sz="2400" dirty="0">
              <a:latin typeface="Goudy Old Style" panose="02020502050305020303" pitchFamily="18" charset="0"/>
            </a:rPr>
            <a:t>Technology &amp; tools</a:t>
          </a:r>
          <a:endParaRPr lang="en-IN" sz="2400" dirty="0">
            <a:latin typeface="Goudy Old Style" panose="02020502050305020303" pitchFamily="18" charset="0"/>
          </a:endParaRPr>
        </a:p>
      </dgm:t>
    </dgm:pt>
    <dgm:pt modelId="{AC08C38D-41D6-4DCF-9460-4ECFAC750E5F}" type="parTrans" cxnId="{9D6DF2EF-8730-4D19-8422-DF91FD23DEB7}">
      <dgm:prSet/>
      <dgm:spPr/>
      <dgm:t>
        <a:bodyPr/>
        <a:lstStyle/>
        <a:p>
          <a:endParaRPr lang="en-IN"/>
        </a:p>
      </dgm:t>
    </dgm:pt>
    <dgm:pt modelId="{631BE4A8-A320-4DC5-AA99-2CB1DEB2FA75}" type="sibTrans" cxnId="{9D6DF2EF-8730-4D19-8422-DF91FD23DEB7}">
      <dgm:prSet/>
      <dgm:spPr/>
      <dgm:t>
        <a:bodyPr/>
        <a:lstStyle/>
        <a:p>
          <a:endParaRPr lang="en-IN"/>
        </a:p>
      </dgm:t>
    </dgm:pt>
    <dgm:pt modelId="{F8142EB7-4F93-4F97-BB27-58720E57D20E}">
      <dgm:prSet custT="1"/>
      <dgm:spPr/>
      <dgm:t>
        <a:bodyPr/>
        <a:lstStyle/>
        <a:p>
          <a:r>
            <a:rPr lang="en-US" sz="2400" dirty="0">
              <a:latin typeface="Goudy Old Style" panose="02020502050305020303" pitchFamily="18" charset="0"/>
            </a:rPr>
            <a:t>Data flow diagram </a:t>
          </a:r>
          <a:endParaRPr lang="en-IN" sz="2400" dirty="0">
            <a:latin typeface="Goudy Old Style" panose="02020502050305020303" pitchFamily="18" charset="0"/>
          </a:endParaRPr>
        </a:p>
      </dgm:t>
    </dgm:pt>
    <dgm:pt modelId="{C2BDCA1A-21AE-43C8-B758-3359A4086FAF}" type="parTrans" cxnId="{E33075C1-637C-40F5-98A4-C04D4D87F241}">
      <dgm:prSet/>
      <dgm:spPr/>
      <dgm:t>
        <a:bodyPr/>
        <a:lstStyle/>
        <a:p>
          <a:endParaRPr lang="en-IN"/>
        </a:p>
      </dgm:t>
    </dgm:pt>
    <dgm:pt modelId="{51EE7465-7711-4FEF-A610-067B3511D659}" type="sibTrans" cxnId="{E33075C1-637C-40F5-98A4-C04D4D87F241}">
      <dgm:prSet/>
      <dgm:spPr/>
      <dgm:t>
        <a:bodyPr/>
        <a:lstStyle/>
        <a:p>
          <a:endParaRPr lang="en-IN"/>
        </a:p>
      </dgm:t>
    </dgm:pt>
    <dgm:pt modelId="{D0DC81E5-B715-4DEB-B3AF-CA207550D47A}">
      <dgm:prSet custT="1"/>
      <dgm:spPr/>
      <dgm:t>
        <a:bodyPr/>
        <a:lstStyle/>
        <a:p>
          <a:r>
            <a:rPr lang="en-US" sz="2400" dirty="0">
              <a:latin typeface="Goudy Old Style" panose="02020502050305020303" pitchFamily="18" charset="0"/>
            </a:rPr>
            <a:t>Source code</a:t>
          </a:r>
          <a:endParaRPr lang="en-IN" sz="2400" dirty="0">
            <a:latin typeface="Goudy Old Style" panose="02020502050305020303" pitchFamily="18" charset="0"/>
          </a:endParaRPr>
        </a:p>
      </dgm:t>
    </dgm:pt>
    <dgm:pt modelId="{BC391E18-4330-436E-9B0B-1FBA5425AD19}" type="parTrans" cxnId="{47EA08EA-AA1C-42F3-8405-CBCE34C4DAFC}">
      <dgm:prSet/>
      <dgm:spPr/>
      <dgm:t>
        <a:bodyPr/>
        <a:lstStyle/>
        <a:p>
          <a:endParaRPr lang="en-IN"/>
        </a:p>
      </dgm:t>
    </dgm:pt>
    <dgm:pt modelId="{1BD358D2-00D3-438D-8527-AECCA73867B5}" type="sibTrans" cxnId="{47EA08EA-AA1C-42F3-8405-CBCE34C4DAFC}">
      <dgm:prSet/>
      <dgm:spPr/>
      <dgm:t>
        <a:bodyPr/>
        <a:lstStyle/>
        <a:p>
          <a:endParaRPr lang="en-IN"/>
        </a:p>
      </dgm:t>
    </dgm:pt>
    <dgm:pt modelId="{2795E633-A410-4A55-AAA5-738165A18044}" type="pres">
      <dgm:prSet presAssocID="{4C761896-9DEF-4168-8386-ECB1FE1F8A3A}" presName="Name0" presStyleCnt="0">
        <dgm:presLayoutVars>
          <dgm:chMax val="7"/>
          <dgm:chPref val="7"/>
          <dgm:dir/>
        </dgm:presLayoutVars>
      </dgm:prSet>
      <dgm:spPr/>
    </dgm:pt>
    <dgm:pt modelId="{61F3F288-CB67-4294-932E-A6B3C2CEC777}" type="pres">
      <dgm:prSet presAssocID="{4C761896-9DEF-4168-8386-ECB1FE1F8A3A}" presName="Name1" presStyleCnt="0"/>
      <dgm:spPr/>
    </dgm:pt>
    <dgm:pt modelId="{1F28C566-0991-4CEF-91FC-BF53DE8BBE3D}" type="pres">
      <dgm:prSet presAssocID="{4C761896-9DEF-4168-8386-ECB1FE1F8A3A}" presName="cycle" presStyleCnt="0"/>
      <dgm:spPr/>
    </dgm:pt>
    <dgm:pt modelId="{1CA8A583-46B3-45C5-A7E0-2ACFFD24AC0E}" type="pres">
      <dgm:prSet presAssocID="{4C761896-9DEF-4168-8386-ECB1FE1F8A3A}" presName="srcNode" presStyleLbl="node1" presStyleIdx="0" presStyleCnt="7"/>
      <dgm:spPr/>
    </dgm:pt>
    <dgm:pt modelId="{DACAAFF2-C3FC-4CB5-966C-966C2BD8377B}" type="pres">
      <dgm:prSet presAssocID="{4C761896-9DEF-4168-8386-ECB1FE1F8A3A}" presName="conn" presStyleLbl="parChTrans1D2" presStyleIdx="0" presStyleCnt="1"/>
      <dgm:spPr/>
    </dgm:pt>
    <dgm:pt modelId="{5899A519-12CE-4855-A91C-160A3E66E770}" type="pres">
      <dgm:prSet presAssocID="{4C761896-9DEF-4168-8386-ECB1FE1F8A3A}" presName="extraNode" presStyleLbl="node1" presStyleIdx="0" presStyleCnt="7"/>
      <dgm:spPr/>
    </dgm:pt>
    <dgm:pt modelId="{10AB81C9-80ED-4507-B4E5-37B617CAF1AC}" type="pres">
      <dgm:prSet presAssocID="{4C761896-9DEF-4168-8386-ECB1FE1F8A3A}" presName="dstNode" presStyleLbl="node1" presStyleIdx="0" presStyleCnt="7"/>
      <dgm:spPr/>
    </dgm:pt>
    <dgm:pt modelId="{C02FD281-48C5-48C1-A5DD-E7EB14B4E02E}" type="pres">
      <dgm:prSet presAssocID="{B36F205E-A5FE-4AB6-B532-65EFEB32EAA2}" presName="text_1" presStyleLbl="node1" presStyleIdx="0" presStyleCnt="7">
        <dgm:presLayoutVars>
          <dgm:bulletEnabled val="1"/>
        </dgm:presLayoutVars>
      </dgm:prSet>
      <dgm:spPr/>
    </dgm:pt>
    <dgm:pt modelId="{EADF6CF7-D006-4273-AE93-5ACA5726D95D}" type="pres">
      <dgm:prSet presAssocID="{B36F205E-A5FE-4AB6-B532-65EFEB32EAA2}" presName="accent_1" presStyleCnt="0"/>
      <dgm:spPr/>
    </dgm:pt>
    <dgm:pt modelId="{BFC57AAB-4A20-4B0C-9C37-4128950364D3}" type="pres">
      <dgm:prSet presAssocID="{B36F205E-A5FE-4AB6-B532-65EFEB32EAA2}" presName="accentRepeatNode" presStyleLbl="solidFgAcc1" presStyleIdx="0" presStyleCnt="7"/>
      <dgm:spPr/>
    </dgm:pt>
    <dgm:pt modelId="{F6726028-4234-4EB6-B4EE-F525C845CB72}" type="pres">
      <dgm:prSet presAssocID="{D3F26B70-BA49-49AE-85D8-1C190BCE4D73}" presName="text_2" presStyleLbl="node1" presStyleIdx="1" presStyleCnt="7" custLinFactNeighborX="638">
        <dgm:presLayoutVars>
          <dgm:bulletEnabled val="1"/>
        </dgm:presLayoutVars>
      </dgm:prSet>
      <dgm:spPr/>
    </dgm:pt>
    <dgm:pt modelId="{EF0FFA19-5C10-4D41-9B84-0A2FDE0D8160}" type="pres">
      <dgm:prSet presAssocID="{D3F26B70-BA49-49AE-85D8-1C190BCE4D73}" presName="accent_2" presStyleCnt="0"/>
      <dgm:spPr/>
    </dgm:pt>
    <dgm:pt modelId="{8B1C5F09-7B34-435B-9AD9-29CB9DAF8B1D}" type="pres">
      <dgm:prSet presAssocID="{D3F26B70-BA49-49AE-85D8-1C190BCE4D73}" presName="accentRepeatNode" presStyleLbl="solidFgAcc1" presStyleIdx="1" presStyleCnt="7"/>
      <dgm:spPr/>
    </dgm:pt>
    <dgm:pt modelId="{0AA51F00-AD0F-45CD-A772-96E26870F905}" type="pres">
      <dgm:prSet presAssocID="{8A721741-A103-4291-88FC-27C58099075F}" presName="text_3" presStyleLbl="node1" presStyleIdx="2" presStyleCnt="7">
        <dgm:presLayoutVars>
          <dgm:bulletEnabled val="1"/>
        </dgm:presLayoutVars>
      </dgm:prSet>
      <dgm:spPr/>
    </dgm:pt>
    <dgm:pt modelId="{9D125941-1774-4260-98EE-D864E824C83C}" type="pres">
      <dgm:prSet presAssocID="{8A721741-A103-4291-88FC-27C58099075F}" presName="accent_3" presStyleCnt="0"/>
      <dgm:spPr/>
    </dgm:pt>
    <dgm:pt modelId="{DB50166B-7D21-463A-835F-B63E14A58E9D}" type="pres">
      <dgm:prSet presAssocID="{8A721741-A103-4291-88FC-27C58099075F}" presName="accentRepeatNode" presStyleLbl="solidFgAcc1" presStyleIdx="2" presStyleCnt="7"/>
      <dgm:spPr/>
    </dgm:pt>
    <dgm:pt modelId="{1B673C59-C07F-4EAA-8447-044AE156E446}" type="pres">
      <dgm:prSet presAssocID="{6100CD23-A94B-4031-8F40-BED631081B3D}" presName="text_4" presStyleLbl="node1" presStyleIdx="3" presStyleCnt="7">
        <dgm:presLayoutVars>
          <dgm:bulletEnabled val="1"/>
        </dgm:presLayoutVars>
      </dgm:prSet>
      <dgm:spPr/>
    </dgm:pt>
    <dgm:pt modelId="{723EE989-5767-477B-9455-0A510E605A68}" type="pres">
      <dgm:prSet presAssocID="{6100CD23-A94B-4031-8F40-BED631081B3D}" presName="accent_4" presStyleCnt="0"/>
      <dgm:spPr/>
    </dgm:pt>
    <dgm:pt modelId="{96EDEA6D-5A57-47D5-AB8A-DA491192F1BF}" type="pres">
      <dgm:prSet presAssocID="{6100CD23-A94B-4031-8F40-BED631081B3D}" presName="accentRepeatNode" presStyleLbl="solidFgAcc1" presStyleIdx="3" presStyleCnt="7"/>
      <dgm:spPr/>
    </dgm:pt>
    <dgm:pt modelId="{D1BD5C55-69A4-4A30-87FB-B49C996CD909}" type="pres">
      <dgm:prSet presAssocID="{F8142EB7-4F93-4F97-BB27-58720E57D20E}" presName="text_5" presStyleLbl="node1" presStyleIdx="4" presStyleCnt="7">
        <dgm:presLayoutVars>
          <dgm:bulletEnabled val="1"/>
        </dgm:presLayoutVars>
      </dgm:prSet>
      <dgm:spPr/>
    </dgm:pt>
    <dgm:pt modelId="{0920DC44-4D91-4373-BA0C-B3A3EB7C83E4}" type="pres">
      <dgm:prSet presAssocID="{F8142EB7-4F93-4F97-BB27-58720E57D20E}" presName="accent_5" presStyleCnt="0"/>
      <dgm:spPr/>
    </dgm:pt>
    <dgm:pt modelId="{45EF142F-4B3E-4901-A230-02E944E35F3D}" type="pres">
      <dgm:prSet presAssocID="{F8142EB7-4F93-4F97-BB27-58720E57D20E}" presName="accentRepeatNode" presStyleLbl="solidFgAcc1" presStyleIdx="4" presStyleCnt="7"/>
      <dgm:spPr/>
    </dgm:pt>
    <dgm:pt modelId="{E0DB39B4-DB02-4970-9474-030CBF166C0E}" type="pres">
      <dgm:prSet presAssocID="{D0DC81E5-B715-4DEB-B3AF-CA207550D47A}" presName="text_6" presStyleLbl="node1" presStyleIdx="5" presStyleCnt="7">
        <dgm:presLayoutVars>
          <dgm:bulletEnabled val="1"/>
        </dgm:presLayoutVars>
      </dgm:prSet>
      <dgm:spPr/>
    </dgm:pt>
    <dgm:pt modelId="{9336D412-B68D-4BC7-AB4D-D8590398EB0E}" type="pres">
      <dgm:prSet presAssocID="{D0DC81E5-B715-4DEB-B3AF-CA207550D47A}" presName="accent_6" presStyleCnt="0"/>
      <dgm:spPr/>
    </dgm:pt>
    <dgm:pt modelId="{E9029CBD-3F13-43A1-87C9-EE3DE94BB88D}" type="pres">
      <dgm:prSet presAssocID="{D0DC81E5-B715-4DEB-B3AF-CA207550D47A}" presName="accentRepeatNode" presStyleLbl="solidFgAcc1" presStyleIdx="5" presStyleCnt="7"/>
      <dgm:spPr/>
    </dgm:pt>
    <dgm:pt modelId="{901BF8F1-1908-4182-A94D-2CF678192CA2}" type="pres">
      <dgm:prSet presAssocID="{9A951566-09F4-481A-9A7F-E8C16EB5F01A}" presName="text_7" presStyleLbl="node1" presStyleIdx="6" presStyleCnt="7">
        <dgm:presLayoutVars>
          <dgm:bulletEnabled val="1"/>
        </dgm:presLayoutVars>
      </dgm:prSet>
      <dgm:spPr/>
    </dgm:pt>
    <dgm:pt modelId="{388FE2A8-E45B-419A-9514-33C581205A7D}" type="pres">
      <dgm:prSet presAssocID="{9A951566-09F4-481A-9A7F-E8C16EB5F01A}" presName="accent_7" presStyleCnt="0"/>
      <dgm:spPr/>
    </dgm:pt>
    <dgm:pt modelId="{8B732CD8-C364-4182-B803-37EDDB54078E}" type="pres">
      <dgm:prSet presAssocID="{9A951566-09F4-481A-9A7F-E8C16EB5F01A}" presName="accentRepeatNode" presStyleLbl="solidFgAcc1" presStyleIdx="6" presStyleCnt="7"/>
      <dgm:spPr/>
    </dgm:pt>
  </dgm:ptLst>
  <dgm:cxnLst>
    <dgm:cxn modelId="{E5FD5029-0985-420A-BF89-7F8A166C1E40}" srcId="{4C761896-9DEF-4168-8386-ECB1FE1F8A3A}" destId="{D3F26B70-BA49-49AE-85D8-1C190BCE4D73}" srcOrd="1" destOrd="0" parTransId="{731D8D4B-451C-4EEC-81E3-BEBCC866C409}" sibTransId="{E73F742A-55D1-4BAF-8A95-212834790F6C}"/>
    <dgm:cxn modelId="{CC82365C-4239-4D9C-AD77-EACA85B97BCB}" type="presOf" srcId="{F8142EB7-4F93-4F97-BB27-58720E57D20E}" destId="{D1BD5C55-69A4-4A30-87FB-B49C996CD909}" srcOrd="0" destOrd="0" presId="urn:microsoft.com/office/officeart/2008/layout/VerticalCurvedList"/>
    <dgm:cxn modelId="{E5304568-7B88-408E-9A4A-E571A113456A}" type="presOf" srcId="{9C6530E9-EAF5-4EFF-9554-4EE6DC30D6B2}" destId="{DACAAFF2-C3FC-4CB5-966C-966C2BD8377B}" srcOrd="0" destOrd="0" presId="urn:microsoft.com/office/officeart/2008/layout/VerticalCurvedList"/>
    <dgm:cxn modelId="{23103F77-6151-4001-96B2-0FE2D955BB59}" type="presOf" srcId="{D0DC81E5-B715-4DEB-B3AF-CA207550D47A}" destId="{E0DB39B4-DB02-4970-9474-030CBF166C0E}" srcOrd="0" destOrd="0" presId="urn:microsoft.com/office/officeart/2008/layout/VerticalCurvedList"/>
    <dgm:cxn modelId="{4D6E2CAC-BD51-4310-B3B1-057E458A0219}" type="presOf" srcId="{4C761896-9DEF-4168-8386-ECB1FE1F8A3A}" destId="{2795E633-A410-4A55-AAA5-738165A18044}" srcOrd="0" destOrd="0" presId="urn:microsoft.com/office/officeart/2008/layout/VerticalCurvedList"/>
    <dgm:cxn modelId="{BC1998AD-205A-4298-BF74-6DBB654406C4}" type="presOf" srcId="{9A951566-09F4-481A-9A7F-E8C16EB5F01A}" destId="{901BF8F1-1908-4182-A94D-2CF678192CA2}" srcOrd="0" destOrd="0" presId="urn:microsoft.com/office/officeart/2008/layout/VerticalCurvedList"/>
    <dgm:cxn modelId="{734396B0-21F8-4430-A5EE-CCF5F6806D8A}" srcId="{4C761896-9DEF-4168-8386-ECB1FE1F8A3A}" destId="{8A721741-A103-4291-88FC-27C58099075F}" srcOrd="2" destOrd="0" parTransId="{CA0CFEF6-9366-4600-B096-0B3247B11B6A}" sibTransId="{1F3C609A-972D-4A05-B70A-7387C2CBF1B0}"/>
    <dgm:cxn modelId="{51F95ABB-ACC7-4D6B-BDDA-D51B55530667}" srcId="{4C761896-9DEF-4168-8386-ECB1FE1F8A3A}" destId="{B36F205E-A5FE-4AB6-B532-65EFEB32EAA2}" srcOrd="0" destOrd="0" parTransId="{ACCD7DDC-85F2-4DFD-B998-D0C7B970CFD0}" sibTransId="{9C6530E9-EAF5-4EFF-9554-4EE6DC30D6B2}"/>
    <dgm:cxn modelId="{E33075C1-637C-40F5-98A4-C04D4D87F241}" srcId="{4C761896-9DEF-4168-8386-ECB1FE1F8A3A}" destId="{F8142EB7-4F93-4F97-BB27-58720E57D20E}" srcOrd="4" destOrd="0" parTransId="{C2BDCA1A-21AE-43C8-B758-3359A4086FAF}" sibTransId="{51EE7465-7711-4FEF-A610-067B3511D659}"/>
    <dgm:cxn modelId="{237B37C5-DF17-49B8-A35C-B30772354FCA}" type="presOf" srcId="{D3F26B70-BA49-49AE-85D8-1C190BCE4D73}" destId="{F6726028-4234-4EB6-B4EE-F525C845CB72}" srcOrd="0" destOrd="0" presId="urn:microsoft.com/office/officeart/2008/layout/VerticalCurvedList"/>
    <dgm:cxn modelId="{CD4883C6-3FD6-4EDE-B3C1-0B75FB42F843}" type="presOf" srcId="{6100CD23-A94B-4031-8F40-BED631081B3D}" destId="{1B673C59-C07F-4EAA-8447-044AE156E446}" srcOrd="0" destOrd="0" presId="urn:microsoft.com/office/officeart/2008/layout/VerticalCurvedList"/>
    <dgm:cxn modelId="{067777E4-A06B-41C2-94D5-13CBC84FEF80}" srcId="{4C761896-9DEF-4168-8386-ECB1FE1F8A3A}" destId="{9A951566-09F4-481A-9A7F-E8C16EB5F01A}" srcOrd="6" destOrd="0" parTransId="{775410E8-0ABE-44A0-99B8-A6B2AE8E1F94}" sibTransId="{5D879017-79E6-494D-9821-59294B25CADA}"/>
    <dgm:cxn modelId="{EA2F6BE9-87FF-46FE-9C36-A567C1A973DA}" type="presOf" srcId="{B36F205E-A5FE-4AB6-B532-65EFEB32EAA2}" destId="{C02FD281-48C5-48C1-A5DD-E7EB14B4E02E}" srcOrd="0" destOrd="0" presId="urn:microsoft.com/office/officeart/2008/layout/VerticalCurvedList"/>
    <dgm:cxn modelId="{47EA08EA-AA1C-42F3-8405-CBCE34C4DAFC}" srcId="{4C761896-9DEF-4168-8386-ECB1FE1F8A3A}" destId="{D0DC81E5-B715-4DEB-B3AF-CA207550D47A}" srcOrd="5" destOrd="0" parTransId="{BC391E18-4330-436E-9B0B-1FBA5425AD19}" sibTransId="{1BD358D2-00D3-438D-8527-AECCA73867B5}"/>
    <dgm:cxn modelId="{9D6DF2EF-8730-4D19-8422-DF91FD23DEB7}" srcId="{4C761896-9DEF-4168-8386-ECB1FE1F8A3A}" destId="{6100CD23-A94B-4031-8F40-BED631081B3D}" srcOrd="3" destOrd="0" parTransId="{AC08C38D-41D6-4DCF-9460-4ECFAC750E5F}" sibTransId="{631BE4A8-A320-4DC5-AA99-2CB1DEB2FA75}"/>
    <dgm:cxn modelId="{866548FE-3716-4DBD-BA64-84F8380B4640}" type="presOf" srcId="{8A721741-A103-4291-88FC-27C58099075F}" destId="{0AA51F00-AD0F-45CD-A772-96E26870F905}" srcOrd="0" destOrd="0" presId="urn:microsoft.com/office/officeart/2008/layout/VerticalCurvedList"/>
    <dgm:cxn modelId="{700EE538-B63C-4DF5-9A8E-20B6DE5D9ABE}" type="presParOf" srcId="{2795E633-A410-4A55-AAA5-738165A18044}" destId="{61F3F288-CB67-4294-932E-A6B3C2CEC777}" srcOrd="0" destOrd="0" presId="urn:microsoft.com/office/officeart/2008/layout/VerticalCurvedList"/>
    <dgm:cxn modelId="{8794E884-430D-4CA9-89DC-C9B2D753E72A}" type="presParOf" srcId="{61F3F288-CB67-4294-932E-A6B3C2CEC777}" destId="{1F28C566-0991-4CEF-91FC-BF53DE8BBE3D}" srcOrd="0" destOrd="0" presId="urn:microsoft.com/office/officeart/2008/layout/VerticalCurvedList"/>
    <dgm:cxn modelId="{F70BEA37-115D-4F2D-9696-099D2F502B21}" type="presParOf" srcId="{1F28C566-0991-4CEF-91FC-BF53DE8BBE3D}" destId="{1CA8A583-46B3-45C5-A7E0-2ACFFD24AC0E}" srcOrd="0" destOrd="0" presId="urn:microsoft.com/office/officeart/2008/layout/VerticalCurvedList"/>
    <dgm:cxn modelId="{E5835079-00B3-41EB-BB79-AEAE63F99F74}" type="presParOf" srcId="{1F28C566-0991-4CEF-91FC-BF53DE8BBE3D}" destId="{DACAAFF2-C3FC-4CB5-966C-966C2BD8377B}" srcOrd="1" destOrd="0" presId="urn:microsoft.com/office/officeart/2008/layout/VerticalCurvedList"/>
    <dgm:cxn modelId="{F7EB4B65-ED23-46D9-BCA6-D08058164D66}" type="presParOf" srcId="{1F28C566-0991-4CEF-91FC-BF53DE8BBE3D}" destId="{5899A519-12CE-4855-A91C-160A3E66E770}" srcOrd="2" destOrd="0" presId="urn:microsoft.com/office/officeart/2008/layout/VerticalCurvedList"/>
    <dgm:cxn modelId="{1D72E938-31AA-4829-BC4E-8AC540DCDC7C}" type="presParOf" srcId="{1F28C566-0991-4CEF-91FC-BF53DE8BBE3D}" destId="{10AB81C9-80ED-4507-B4E5-37B617CAF1AC}" srcOrd="3" destOrd="0" presId="urn:microsoft.com/office/officeart/2008/layout/VerticalCurvedList"/>
    <dgm:cxn modelId="{BD3C269C-D67E-42D3-9CB3-6B247AEE9157}" type="presParOf" srcId="{61F3F288-CB67-4294-932E-A6B3C2CEC777}" destId="{C02FD281-48C5-48C1-A5DD-E7EB14B4E02E}" srcOrd="1" destOrd="0" presId="urn:microsoft.com/office/officeart/2008/layout/VerticalCurvedList"/>
    <dgm:cxn modelId="{877C1880-4F62-4016-9D10-08087F5A931E}" type="presParOf" srcId="{61F3F288-CB67-4294-932E-A6B3C2CEC777}" destId="{EADF6CF7-D006-4273-AE93-5ACA5726D95D}" srcOrd="2" destOrd="0" presId="urn:microsoft.com/office/officeart/2008/layout/VerticalCurvedList"/>
    <dgm:cxn modelId="{DBE62375-6D3D-496D-9AC1-128E6894FE29}" type="presParOf" srcId="{EADF6CF7-D006-4273-AE93-5ACA5726D95D}" destId="{BFC57AAB-4A20-4B0C-9C37-4128950364D3}" srcOrd="0" destOrd="0" presId="urn:microsoft.com/office/officeart/2008/layout/VerticalCurvedList"/>
    <dgm:cxn modelId="{46A7FFF6-E829-4D5D-9F8D-B9FCCFDAC0FC}" type="presParOf" srcId="{61F3F288-CB67-4294-932E-A6B3C2CEC777}" destId="{F6726028-4234-4EB6-B4EE-F525C845CB72}" srcOrd="3" destOrd="0" presId="urn:microsoft.com/office/officeart/2008/layout/VerticalCurvedList"/>
    <dgm:cxn modelId="{6B30DCC2-F845-46A3-A362-5000144E25E8}" type="presParOf" srcId="{61F3F288-CB67-4294-932E-A6B3C2CEC777}" destId="{EF0FFA19-5C10-4D41-9B84-0A2FDE0D8160}" srcOrd="4" destOrd="0" presId="urn:microsoft.com/office/officeart/2008/layout/VerticalCurvedList"/>
    <dgm:cxn modelId="{4BF33974-0DC2-4238-8C99-E9DF8EFBBA4F}" type="presParOf" srcId="{EF0FFA19-5C10-4D41-9B84-0A2FDE0D8160}" destId="{8B1C5F09-7B34-435B-9AD9-29CB9DAF8B1D}" srcOrd="0" destOrd="0" presId="urn:microsoft.com/office/officeart/2008/layout/VerticalCurvedList"/>
    <dgm:cxn modelId="{B2FAB86B-0157-44AB-A948-2D48279BC4E1}" type="presParOf" srcId="{61F3F288-CB67-4294-932E-A6B3C2CEC777}" destId="{0AA51F00-AD0F-45CD-A772-96E26870F905}" srcOrd="5" destOrd="0" presId="urn:microsoft.com/office/officeart/2008/layout/VerticalCurvedList"/>
    <dgm:cxn modelId="{E559C1CF-DDD3-404A-A713-E683BF4E4A9B}" type="presParOf" srcId="{61F3F288-CB67-4294-932E-A6B3C2CEC777}" destId="{9D125941-1774-4260-98EE-D864E824C83C}" srcOrd="6" destOrd="0" presId="urn:microsoft.com/office/officeart/2008/layout/VerticalCurvedList"/>
    <dgm:cxn modelId="{05C683DC-EB0F-4C21-928A-5C3D65CF4C09}" type="presParOf" srcId="{9D125941-1774-4260-98EE-D864E824C83C}" destId="{DB50166B-7D21-463A-835F-B63E14A58E9D}" srcOrd="0" destOrd="0" presId="urn:microsoft.com/office/officeart/2008/layout/VerticalCurvedList"/>
    <dgm:cxn modelId="{8CF89ECA-E14D-4302-8821-AD7782BDEA8A}" type="presParOf" srcId="{61F3F288-CB67-4294-932E-A6B3C2CEC777}" destId="{1B673C59-C07F-4EAA-8447-044AE156E446}" srcOrd="7" destOrd="0" presId="urn:microsoft.com/office/officeart/2008/layout/VerticalCurvedList"/>
    <dgm:cxn modelId="{0C4C0C3E-B0F2-4526-8BE4-3E3BC6CE88DC}" type="presParOf" srcId="{61F3F288-CB67-4294-932E-A6B3C2CEC777}" destId="{723EE989-5767-477B-9455-0A510E605A68}" srcOrd="8" destOrd="0" presId="urn:microsoft.com/office/officeart/2008/layout/VerticalCurvedList"/>
    <dgm:cxn modelId="{69C02BCC-4B10-4F37-93BB-0B063CE63CE0}" type="presParOf" srcId="{723EE989-5767-477B-9455-0A510E605A68}" destId="{96EDEA6D-5A57-47D5-AB8A-DA491192F1BF}" srcOrd="0" destOrd="0" presId="urn:microsoft.com/office/officeart/2008/layout/VerticalCurvedList"/>
    <dgm:cxn modelId="{8D6167A5-4D75-4E50-9B8C-E7B3F8BDB0F5}" type="presParOf" srcId="{61F3F288-CB67-4294-932E-A6B3C2CEC777}" destId="{D1BD5C55-69A4-4A30-87FB-B49C996CD909}" srcOrd="9" destOrd="0" presId="urn:microsoft.com/office/officeart/2008/layout/VerticalCurvedList"/>
    <dgm:cxn modelId="{0658056B-2410-4A6B-ABB9-2C760BE80F43}" type="presParOf" srcId="{61F3F288-CB67-4294-932E-A6B3C2CEC777}" destId="{0920DC44-4D91-4373-BA0C-B3A3EB7C83E4}" srcOrd="10" destOrd="0" presId="urn:microsoft.com/office/officeart/2008/layout/VerticalCurvedList"/>
    <dgm:cxn modelId="{8CEDD1FA-E363-47D8-AE26-5A43DA54D1B3}" type="presParOf" srcId="{0920DC44-4D91-4373-BA0C-B3A3EB7C83E4}" destId="{45EF142F-4B3E-4901-A230-02E944E35F3D}" srcOrd="0" destOrd="0" presId="urn:microsoft.com/office/officeart/2008/layout/VerticalCurvedList"/>
    <dgm:cxn modelId="{759B12CB-7D6F-4484-A624-89801EDCC992}" type="presParOf" srcId="{61F3F288-CB67-4294-932E-A6B3C2CEC777}" destId="{E0DB39B4-DB02-4970-9474-030CBF166C0E}" srcOrd="11" destOrd="0" presId="urn:microsoft.com/office/officeart/2008/layout/VerticalCurvedList"/>
    <dgm:cxn modelId="{BC36893B-25DF-4486-B085-FBC49CE0EF8E}" type="presParOf" srcId="{61F3F288-CB67-4294-932E-A6B3C2CEC777}" destId="{9336D412-B68D-4BC7-AB4D-D8590398EB0E}" srcOrd="12" destOrd="0" presId="urn:microsoft.com/office/officeart/2008/layout/VerticalCurvedList"/>
    <dgm:cxn modelId="{AD99004A-D71A-49E9-A42C-220A03EA7813}" type="presParOf" srcId="{9336D412-B68D-4BC7-AB4D-D8590398EB0E}" destId="{E9029CBD-3F13-43A1-87C9-EE3DE94BB88D}" srcOrd="0" destOrd="0" presId="urn:microsoft.com/office/officeart/2008/layout/VerticalCurvedList"/>
    <dgm:cxn modelId="{1D81E9F6-065C-49A0-AC0C-162F43166E2E}" type="presParOf" srcId="{61F3F288-CB67-4294-932E-A6B3C2CEC777}" destId="{901BF8F1-1908-4182-A94D-2CF678192CA2}" srcOrd="13" destOrd="0" presId="urn:microsoft.com/office/officeart/2008/layout/VerticalCurvedList"/>
    <dgm:cxn modelId="{2280228C-A1DE-445B-9F58-0F5DDC3AFA3C}" type="presParOf" srcId="{61F3F288-CB67-4294-932E-A6B3C2CEC777}" destId="{388FE2A8-E45B-419A-9514-33C581205A7D}" srcOrd="14" destOrd="0" presId="urn:microsoft.com/office/officeart/2008/layout/VerticalCurvedList"/>
    <dgm:cxn modelId="{19C44DA6-ADCE-4038-9BF0-31F86A700AC1}" type="presParOf" srcId="{388FE2A8-E45B-419A-9514-33C581205A7D}" destId="{8B732CD8-C364-4182-B803-37EDDB54078E}"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A85BFB-3481-4E1A-B4CF-B744DB0C3D0D}"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A2446135-B4FD-460D-B283-DC0F85B7AAB8}">
      <dgm:prSet phldrT="[Text]"/>
      <dgm:spPr/>
      <dgm:t>
        <a:bodyPr/>
        <a:lstStyle/>
        <a:p>
          <a:endParaRPr lang="en-IN" dirty="0"/>
        </a:p>
      </dgm:t>
    </dgm:pt>
    <dgm:pt modelId="{D7D45CDE-2CBA-47E6-8F41-5AE53020B201}" type="parTrans" cxnId="{EC78BC51-B283-4D3E-9073-82DD2762CA79}">
      <dgm:prSet/>
      <dgm:spPr/>
      <dgm:t>
        <a:bodyPr/>
        <a:lstStyle/>
        <a:p>
          <a:endParaRPr lang="en-IN"/>
        </a:p>
      </dgm:t>
    </dgm:pt>
    <dgm:pt modelId="{11F1C7FC-AA63-4526-9B98-2532903AECC4}" type="sibTrans" cxnId="{EC78BC51-B283-4D3E-9073-82DD2762CA79}">
      <dgm:prSet/>
      <dgm:spPr/>
      <dgm:t>
        <a:bodyPr/>
        <a:lstStyle/>
        <a:p>
          <a:endParaRPr lang="en-IN"/>
        </a:p>
      </dgm:t>
    </dgm:pt>
    <dgm:pt modelId="{15CDD16E-E82E-40A2-86DD-02CCD69EB941}">
      <dgm:prSet phldrT="[Text]" custT="1"/>
      <dgm:spPr/>
      <dgm:t>
        <a:bodyPr/>
        <a:lstStyle/>
        <a:p>
          <a:r>
            <a:rPr lang="en-IN" sz="1400" dirty="0">
              <a:effectLst/>
              <a:latin typeface="Goudy Old Style" panose="02020502050305020303" pitchFamily="18" charset="0"/>
              <a:ea typeface="Calibri" panose="020F0502020204030204" pitchFamily="34" charset="0"/>
              <a:cs typeface="Times New Roman" panose="02020603050405020304" pitchFamily="18" charset="0"/>
            </a:rPr>
            <a:t>Supermarket is the place where customers come to purchase their daily using products and pay for that. There is a need to calculate how many products are sold and to generate the bill for the customer. In my project and implementation we have 3 users. First is the data entry operator who will enter the products in the database. Second one is the administrator who will decide the taxes and commissions on the products and can see the report of any product. Third one is the bill calculating operator who will calculate the bill and print..</a:t>
          </a:r>
          <a:endParaRPr lang="en-IN" sz="1400" dirty="0"/>
        </a:p>
      </dgm:t>
    </dgm:pt>
    <dgm:pt modelId="{5FC245BD-E08A-4DDB-8320-14C64C7F0DF5}" type="parTrans" cxnId="{5991F410-2C8A-463E-AE0C-F420093E1694}">
      <dgm:prSet/>
      <dgm:spPr/>
      <dgm:t>
        <a:bodyPr/>
        <a:lstStyle/>
        <a:p>
          <a:endParaRPr lang="en-IN"/>
        </a:p>
      </dgm:t>
    </dgm:pt>
    <dgm:pt modelId="{00E31A0C-3B6C-42AE-9315-645AB5F99D3B}" type="sibTrans" cxnId="{5991F410-2C8A-463E-AE0C-F420093E1694}">
      <dgm:prSet/>
      <dgm:spPr/>
      <dgm:t>
        <a:bodyPr/>
        <a:lstStyle/>
        <a:p>
          <a:endParaRPr lang="en-IN"/>
        </a:p>
      </dgm:t>
    </dgm:pt>
    <dgm:pt modelId="{105B1CD4-2717-430A-A678-4FD7DABCC854}">
      <dgm:prSet phldrT="[Text]"/>
      <dgm:spPr/>
      <dgm:t>
        <a:bodyPr/>
        <a:lstStyle/>
        <a:p>
          <a:endParaRPr lang="en-IN" dirty="0"/>
        </a:p>
      </dgm:t>
    </dgm:pt>
    <dgm:pt modelId="{89B4A38F-8126-44F3-9374-6468713E8F74}" type="parTrans" cxnId="{41ED77A6-82AD-4F1B-9B81-E738E45F890B}">
      <dgm:prSet/>
      <dgm:spPr/>
      <dgm:t>
        <a:bodyPr/>
        <a:lstStyle/>
        <a:p>
          <a:endParaRPr lang="en-IN"/>
        </a:p>
      </dgm:t>
    </dgm:pt>
    <dgm:pt modelId="{CE543303-BD04-4E28-B020-713828E49F69}" type="sibTrans" cxnId="{41ED77A6-82AD-4F1B-9B81-E738E45F890B}">
      <dgm:prSet/>
      <dgm:spPr/>
      <dgm:t>
        <a:bodyPr/>
        <a:lstStyle/>
        <a:p>
          <a:endParaRPr lang="en-IN"/>
        </a:p>
      </dgm:t>
    </dgm:pt>
    <dgm:pt modelId="{FE9E4B4C-A636-44AB-8BFE-D1759A559DE3}">
      <dgm:prSet phldrT="[Text]"/>
      <dgm:spPr/>
      <dgm:t>
        <a:bodyPr/>
        <a:lstStyle/>
        <a:p>
          <a:r>
            <a:rPr lang="en-IN" dirty="0">
              <a:effectLst/>
              <a:latin typeface="Goudy Old Style" panose="02020502050305020303" pitchFamily="18" charset="0"/>
              <a:ea typeface="Calibri" panose="020F0502020204030204" pitchFamily="34" charset="0"/>
              <a:cs typeface="Times New Roman" panose="02020603050405020304" pitchFamily="18" charset="0"/>
            </a:rPr>
            <a:t>Many supermarkets use this type of billing system for a decade. It is also improved many times according to requirements of sellers and customers. It does the same work that is calculating the bill, gives it to the customer and maintain proper database. They are accurate in calculation and printing, they also generate records.</a:t>
          </a:r>
          <a:endParaRPr lang="en-IN" dirty="0"/>
        </a:p>
      </dgm:t>
    </dgm:pt>
    <dgm:pt modelId="{552D3C6F-74F5-45DC-BDDB-ACAD204FCB08}" type="parTrans" cxnId="{10D6E0F3-68BF-4837-991D-8A546A27EFCF}">
      <dgm:prSet/>
      <dgm:spPr/>
      <dgm:t>
        <a:bodyPr/>
        <a:lstStyle/>
        <a:p>
          <a:endParaRPr lang="en-IN"/>
        </a:p>
      </dgm:t>
    </dgm:pt>
    <dgm:pt modelId="{9D20CD51-E3EC-4973-8690-D658EBA5238B}" type="sibTrans" cxnId="{10D6E0F3-68BF-4837-991D-8A546A27EFCF}">
      <dgm:prSet/>
      <dgm:spPr/>
      <dgm:t>
        <a:bodyPr/>
        <a:lstStyle/>
        <a:p>
          <a:endParaRPr lang="en-IN"/>
        </a:p>
      </dgm:t>
    </dgm:pt>
    <dgm:pt modelId="{7FFE6252-D319-432B-A3AF-D298D221DF4A}">
      <dgm:prSet phldrT="[Text]"/>
      <dgm:spPr/>
      <dgm:t>
        <a:bodyPr/>
        <a:lstStyle/>
        <a:p>
          <a:endParaRPr lang="en-IN" dirty="0"/>
        </a:p>
      </dgm:t>
    </dgm:pt>
    <dgm:pt modelId="{822C46D5-3F3C-400F-981A-C43C9C7B848E}" type="parTrans" cxnId="{47E77C5D-BFF7-421F-A69F-72A59015621D}">
      <dgm:prSet/>
      <dgm:spPr/>
      <dgm:t>
        <a:bodyPr/>
        <a:lstStyle/>
        <a:p>
          <a:endParaRPr lang="en-IN"/>
        </a:p>
      </dgm:t>
    </dgm:pt>
    <dgm:pt modelId="{D9FA4B92-38A6-4AEA-9B3B-EA4F63B268C2}" type="sibTrans" cxnId="{47E77C5D-BFF7-421F-A69F-72A59015621D}">
      <dgm:prSet/>
      <dgm:spPr/>
      <dgm:t>
        <a:bodyPr/>
        <a:lstStyle/>
        <a:p>
          <a:endParaRPr lang="en-IN"/>
        </a:p>
      </dgm:t>
    </dgm:pt>
    <dgm:pt modelId="{2B21BCA1-064F-4363-A3C3-32C177CDEAE7}">
      <dgm:prSet phldrT="[Text]"/>
      <dgm:spPr/>
      <dgm:t>
        <a:bodyPr/>
        <a:lstStyle/>
        <a:p>
          <a:r>
            <a:rPr lang="en-IN" dirty="0">
              <a:effectLst/>
              <a:latin typeface="Goudy Old Style" panose="02020502050305020303" pitchFamily="18" charset="0"/>
              <a:ea typeface="Calibri" panose="020F0502020204030204" pitchFamily="34" charset="0"/>
              <a:cs typeface="Times New Roman" panose="02020603050405020304" pitchFamily="18" charset="0"/>
            </a:rPr>
            <a:t>A new concept is also added in the billing system is that they also maintain relationships with the customers who purchase more products from the store regularly. System also concerns their requirements and gives them </a:t>
          </a:r>
          <a:r>
            <a:rPr lang="en-IN" dirty="0" err="1">
              <a:effectLst/>
              <a:latin typeface="Goudy Old Style" panose="02020502050305020303" pitchFamily="18" charset="0"/>
              <a:ea typeface="Calibri" panose="020F0502020204030204" pitchFamily="34" charset="0"/>
              <a:cs typeface="Times New Roman" panose="02020603050405020304" pitchFamily="18" charset="0"/>
            </a:rPr>
            <a:t>moew</a:t>
          </a:r>
          <a:r>
            <a:rPr lang="en-IN" dirty="0">
              <a:effectLst/>
              <a:latin typeface="Goudy Old Style" panose="02020502050305020303" pitchFamily="18" charset="0"/>
              <a:ea typeface="Calibri" panose="020F0502020204030204" pitchFamily="34" charset="0"/>
              <a:cs typeface="Times New Roman" panose="02020603050405020304" pitchFamily="18" charset="0"/>
            </a:rPr>
            <a:t> commission. It also shows the overall profit and profit on a particular product and give reports which items are required and which have cross their expiry data.</a:t>
          </a:r>
          <a:endParaRPr lang="en-IN" dirty="0"/>
        </a:p>
      </dgm:t>
    </dgm:pt>
    <dgm:pt modelId="{8D5D10E2-CB2B-4947-A413-252C3245B252}" type="parTrans" cxnId="{86702794-3413-4ECF-BDBE-D51727B694F7}">
      <dgm:prSet/>
      <dgm:spPr/>
      <dgm:t>
        <a:bodyPr/>
        <a:lstStyle/>
        <a:p>
          <a:endParaRPr lang="en-IN"/>
        </a:p>
      </dgm:t>
    </dgm:pt>
    <dgm:pt modelId="{FE457161-4ADD-494A-8A69-C02BDD22CE85}" type="sibTrans" cxnId="{86702794-3413-4ECF-BDBE-D51727B694F7}">
      <dgm:prSet/>
      <dgm:spPr/>
      <dgm:t>
        <a:bodyPr/>
        <a:lstStyle/>
        <a:p>
          <a:endParaRPr lang="en-IN"/>
        </a:p>
      </dgm:t>
    </dgm:pt>
    <dgm:pt modelId="{A12D1A34-62C1-429E-BFD1-FACE0C32A1EE}" type="pres">
      <dgm:prSet presAssocID="{24A85BFB-3481-4E1A-B4CF-B744DB0C3D0D}" presName="linearFlow" presStyleCnt="0">
        <dgm:presLayoutVars>
          <dgm:dir/>
          <dgm:animLvl val="lvl"/>
          <dgm:resizeHandles val="exact"/>
        </dgm:presLayoutVars>
      </dgm:prSet>
      <dgm:spPr/>
    </dgm:pt>
    <dgm:pt modelId="{7EC8C1C4-A36D-4D48-BB48-EE99FC8EE49B}" type="pres">
      <dgm:prSet presAssocID="{A2446135-B4FD-460D-B283-DC0F85B7AAB8}" presName="composite" presStyleCnt="0"/>
      <dgm:spPr/>
    </dgm:pt>
    <dgm:pt modelId="{F1F7C4D5-6705-45A0-B85D-8CA442074ED6}" type="pres">
      <dgm:prSet presAssocID="{A2446135-B4FD-460D-B283-DC0F85B7AAB8}" presName="parentText" presStyleLbl="alignNode1" presStyleIdx="0" presStyleCnt="3">
        <dgm:presLayoutVars>
          <dgm:chMax val="1"/>
          <dgm:bulletEnabled val="1"/>
        </dgm:presLayoutVars>
      </dgm:prSet>
      <dgm:spPr/>
    </dgm:pt>
    <dgm:pt modelId="{761DE808-3B52-4FAB-A3E9-D53E500AA9C4}" type="pres">
      <dgm:prSet presAssocID="{A2446135-B4FD-460D-B283-DC0F85B7AAB8}" presName="descendantText" presStyleLbl="alignAcc1" presStyleIdx="0" presStyleCnt="3" custScaleX="103273" custScaleY="132171">
        <dgm:presLayoutVars>
          <dgm:bulletEnabled val="1"/>
        </dgm:presLayoutVars>
      </dgm:prSet>
      <dgm:spPr/>
    </dgm:pt>
    <dgm:pt modelId="{B44126F8-2187-47C0-A37F-546A84079054}" type="pres">
      <dgm:prSet presAssocID="{11F1C7FC-AA63-4526-9B98-2532903AECC4}" presName="sp" presStyleCnt="0"/>
      <dgm:spPr/>
    </dgm:pt>
    <dgm:pt modelId="{603388E5-2C0B-46EB-ADFE-7CE16467B023}" type="pres">
      <dgm:prSet presAssocID="{105B1CD4-2717-430A-A678-4FD7DABCC854}" presName="composite" presStyleCnt="0"/>
      <dgm:spPr/>
    </dgm:pt>
    <dgm:pt modelId="{7D3B83E9-E128-43C1-95EB-20E1C3D83FF7}" type="pres">
      <dgm:prSet presAssocID="{105B1CD4-2717-430A-A678-4FD7DABCC854}" presName="parentText" presStyleLbl="alignNode1" presStyleIdx="1" presStyleCnt="3">
        <dgm:presLayoutVars>
          <dgm:chMax val="1"/>
          <dgm:bulletEnabled val="1"/>
        </dgm:presLayoutVars>
      </dgm:prSet>
      <dgm:spPr/>
    </dgm:pt>
    <dgm:pt modelId="{257D35D2-0E7B-4A04-96C4-6E480B3F8264}" type="pres">
      <dgm:prSet presAssocID="{105B1CD4-2717-430A-A678-4FD7DABCC854}" presName="descendantText" presStyleLbl="alignAcc1" presStyleIdx="1" presStyleCnt="3" custScaleX="102817" custScaleY="129301">
        <dgm:presLayoutVars>
          <dgm:bulletEnabled val="1"/>
        </dgm:presLayoutVars>
      </dgm:prSet>
      <dgm:spPr/>
    </dgm:pt>
    <dgm:pt modelId="{024315AA-CBC4-492B-A17B-FEB89B5A73B0}" type="pres">
      <dgm:prSet presAssocID="{CE543303-BD04-4E28-B020-713828E49F69}" presName="sp" presStyleCnt="0"/>
      <dgm:spPr/>
    </dgm:pt>
    <dgm:pt modelId="{AE1FA0F9-116D-43C3-8D23-6CE64AFDBC4D}" type="pres">
      <dgm:prSet presAssocID="{7FFE6252-D319-432B-A3AF-D298D221DF4A}" presName="composite" presStyleCnt="0"/>
      <dgm:spPr/>
    </dgm:pt>
    <dgm:pt modelId="{80133B6C-733D-43E0-96A8-9FE08F128DA9}" type="pres">
      <dgm:prSet presAssocID="{7FFE6252-D319-432B-A3AF-D298D221DF4A}" presName="parentText" presStyleLbl="alignNode1" presStyleIdx="2" presStyleCnt="3">
        <dgm:presLayoutVars>
          <dgm:chMax val="1"/>
          <dgm:bulletEnabled val="1"/>
        </dgm:presLayoutVars>
      </dgm:prSet>
      <dgm:spPr/>
    </dgm:pt>
    <dgm:pt modelId="{025C3464-D051-45B0-A3FA-433FB0435735}" type="pres">
      <dgm:prSet presAssocID="{7FFE6252-D319-432B-A3AF-D298D221DF4A}" presName="descendantText" presStyleLbl="alignAcc1" presStyleIdx="2" presStyleCnt="3" custScaleX="102189" custScaleY="123264">
        <dgm:presLayoutVars>
          <dgm:bulletEnabled val="1"/>
        </dgm:presLayoutVars>
      </dgm:prSet>
      <dgm:spPr/>
    </dgm:pt>
  </dgm:ptLst>
  <dgm:cxnLst>
    <dgm:cxn modelId="{5991F410-2C8A-463E-AE0C-F420093E1694}" srcId="{A2446135-B4FD-460D-B283-DC0F85B7AAB8}" destId="{15CDD16E-E82E-40A2-86DD-02CCD69EB941}" srcOrd="0" destOrd="0" parTransId="{5FC245BD-E08A-4DDB-8320-14C64C7F0DF5}" sibTransId="{00E31A0C-3B6C-42AE-9315-645AB5F99D3B}"/>
    <dgm:cxn modelId="{AF74FD2C-FE52-4CB2-A6A8-F90EAE35B9D4}" type="presOf" srcId="{FE9E4B4C-A636-44AB-8BFE-D1759A559DE3}" destId="{257D35D2-0E7B-4A04-96C4-6E480B3F8264}" srcOrd="0" destOrd="0" presId="urn:microsoft.com/office/officeart/2005/8/layout/chevron2"/>
    <dgm:cxn modelId="{47E77C5D-BFF7-421F-A69F-72A59015621D}" srcId="{24A85BFB-3481-4E1A-B4CF-B744DB0C3D0D}" destId="{7FFE6252-D319-432B-A3AF-D298D221DF4A}" srcOrd="2" destOrd="0" parTransId="{822C46D5-3F3C-400F-981A-C43C9C7B848E}" sibTransId="{D9FA4B92-38A6-4AEA-9B3B-EA4F63B268C2}"/>
    <dgm:cxn modelId="{EC78BC51-B283-4D3E-9073-82DD2762CA79}" srcId="{24A85BFB-3481-4E1A-B4CF-B744DB0C3D0D}" destId="{A2446135-B4FD-460D-B283-DC0F85B7AAB8}" srcOrd="0" destOrd="0" parTransId="{D7D45CDE-2CBA-47E6-8F41-5AE53020B201}" sibTransId="{11F1C7FC-AA63-4526-9B98-2532903AECC4}"/>
    <dgm:cxn modelId="{C6F98876-63AE-4594-81E8-969962E21391}" type="presOf" srcId="{24A85BFB-3481-4E1A-B4CF-B744DB0C3D0D}" destId="{A12D1A34-62C1-429E-BFD1-FACE0C32A1EE}" srcOrd="0" destOrd="0" presId="urn:microsoft.com/office/officeart/2005/8/layout/chevron2"/>
    <dgm:cxn modelId="{42654885-9C00-4F3C-8D8C-3D9D06DD6C0E}" type="presOf" srcId="{15CDD16E-E82E-40A2-86DD-02CCD69EB941}" destId="{761DE808-3B52-4FAB-A3E9-D53E500AA9C4}" srcOrd="0" destOrd="0" presId="urn:microsoft.com/office/officeart/2005/8/layout/chevron2"/>
    <dgm:cxn modelId="{86702794-3413-4ECF-BDBE-D51727B694F7}" srcId="{7FFE6252-D319-432B-A3AF-D298D221DF4A}" destId="{2B21BCA1-064F-4363-A3C3-32C177CDEAE7}" srcOrd="0" destOrd="0" parTransId="{8D5D10E2-CB2B-4947-A413-252C3245B252}" sibTransId="{FE457161-4ADD-494A-8A69-C02BDD22CE85}"/>
    <dgm:cxn modelId="{41ED77A6-82AD-4F1B-9B81-E738E45F890B}" srcId="{24A85BFB-3481-4E1A-B4CF-B744DB0C3D0D}" destId="{105B1CD4-2717-430A-A678-4FD7DABCC854}" srcOrd="1" destOrd="0" parTransId="{89B4A38F-8126-44F3-9374-6468713E8F74}" sibTransId="{CE543303-BD04-4E28-B020-713828E49F69}"/>
    <dgm:cxn modelId="{C96690B7-9D3A-4ACB-ACD6-8D5A1FC6EDB2}" type="presOf" srcId="{2B21BCA1-064F-4363-A3C3-32C177CDEAE7}" destId="{025C3464-D051-45B0-A3FA-433FB0435735}" srcOrd="0" destOrd="0" presId="urn:microsoft.com/office/officeart/2005/8/layout/chevron2"/>
    <dgm:cxn modelId="{9F1E1BD0-A81F-493F-8F74-8605CA31D04E}" type="presOf" srcId="{105B1CD4-2717-430A-A678-4FD7DABCC854}" destId="{7D3B83E9-E128-43C1-95EB-20E1C3D83FF7}" srcOrd="0" destOrd="0" presId="urn:microsoft.com/office/officeart/2005/8/layout/chevron2"/>
    <dgm:cxn modelId="{99E0EEDA-D540-494F-8A92-D7E646397F97}" type="presOf" srcId="{A2446135-B4FD-460D-B283-DC0F85B7AAB8}" destId="{F1F7C4D5-6705-45A0-B85D-8CA442074ED6}" srcOrd="0" destOrd="0" presId="urn:microsoft.com/office/officeart/2005/8/layout/chevron2"/>
    <dgm:cxn modelId="{75AE47EE-520D-4A17-BE80-746CC74E8BF8}" type="presOf" srcId="{7FFE6252-D319-432B-A3AF-D298D221DF4A}" destId="{80133B6C-733D-43E0-96A8-9FE08F128DA9}" srcOrd="0" destOrd="0" presId="urn:microsoft.com/office/officeart/2005/8/layout/chevron2"/>
    <dgm:cxn modelId="{10D6E0F3-68BF-4837-991D-8A546A27EFCF}" srcId="{105B1CD4-2717-430A-A678-4FD7DABCC854}" destId="{FE9E4B4C-A636-44AB-8BFE-D1759A559DE3}" srcOrd="0" destOrd="0" parTransId="{552D3C6F-74F5-45DC-BDDB-ACAD204FCB08}" sibTransId="{9D20CD51-E3EC-4973-8690-D658EBA5238B}"/>
    <dgm:cxn modelId="{D2165153-AAFB-4280-A6EC-9535D5D27274}" type="presParOf" srcId="{A12D1A34-62C1-429E-BFD1-FACE0C32A1EE}" destId="{7EC8C1C4-A36D-4D48-BB48-EE99FC8EE49B}" srcOrd="0" destOrd="0" presId="urn:microsoft.com/office/officeart/2005/8/layout/chevron2"/>
    <dgm:cxn modelId="{AE2B852D-8E91-446B-8714-36BBC616AD6D}" type="presParOf" srcId="{7EC8C1C4-A36D-4D48-BB48-EE99FC8EE49B}" destId="{F1F7C4D5-6705-45A0-B85D-8CA442074ED6}" srcOrd="0" destOrd="0" presId="urn:microsoft.com/office/officeart/2005/8/layout/chevron2"/>
    <dgm:cxn modelId="{86E58AE9-A813-4FEC-BD9D-63F09CBA85DD}" type="presParOf" srcId="{7EC8C1C4-A36D-4D48-BB48-EE99FC8EE49B}" destId="{761DE808-3B52-4FAB-A3E9-D53E500AA9C4}" srcOrd="1" destOrd="0" presId="urn:microsoft.com/office/officeart/2005/8/layout/chevron2"/>
    <dgm:cxn modelId="{FB862022-C652-4DF8-B0A9-E8E706FE0ACA}" type="presParOf" srcId="{A12D1A34-62C1-429E-BFD1-FACE0C32A1EE}" destId="{B44126F8-2187-47C0-A37F-546A84079054}" srcOrd="1" destOrd="0" presId="urn:microsoft.com/office/officeart/2005/8/layout/chevron2"/>
    <dgm:cxn modelId="{2843E4B2-8791-4E3C-831E-A437140CEB08}" type="presParOf" srcId="{A12D1A34-62C1-429E-BFD1-FACE0C32A1EE}" destId="{603388E5-2C0B-46EB-ADFE-7CE16467B023}" srcOrd="2" destOrd="0" presId="urn:microsoft.com/office/officeart/2005/8/layout/chevron2"/>
    <dgm:cxn modelId="{5C717E79-60AF-4C5A-A7CA-7F6BB5ECB6B9}" type="presParOf" srcId="{603388E5-2C0B-46EB-ADFE-7CE16467B023}" destId="{7D3B83E9-E128-43C1-95EB-20E1C3D83FF7}" srcOrd="0" destOrd="0" presId="urn:microsoft.com/office/officeart/2005/8/layout/chevron2"/>
    <dgm:cxn modelId="{401CEA4A-1D5A-4A89-B00B-CAB13264E01C}" type="presParOf" srcId="{603388E5-2C0B-46EB-ADFE-7CE16467B023}" destId="{257D35D2-0E7B-4A04-96C4-6E480B3F8264}" srcOrd="1" destOrd="0" presId="urn:microsoft.com/office/officeart/2005/8/layout/chevron2"/>
    <dgm:cxn modelId="{AAAFC4C7-37C7-4E3A-BFB3-894876FC552C}" type="presParOf" srcId="{A12D1A34-62C1-429E-BFD1-FACE0C32A1EE}" destId="{024315AA-CBC4-492B-A17B-FEB89B5A73B0}" srcOrd="3" destOrd="0" presId="urn:microsoft.com/office/officeart/2005/8/layout/chevron2"/>
    <dgm:cxn modelId="{90DB8C6C-F358-45CD-A3F2-504384BBE4F5}" type="presParOf" srcId="{A12D1A34-62C1-429E-BFD1-FACE0C32A1EE}" destId="{AE1FA0F9-116D-43C3-8D23-6CE64AFDBC4D}" srcOrd="4" destOrd="0" presId="urn:microsoft.com/office/officeart/2005/8/layout/chevron2"/>
    <dgm:cxn modelId="{44DAC597-1819-4CDA-8E12-262774792874}" type="presParOf" srcId="{AE1FA0F9-116D-43C3-8D23-6CE64AFDBC4D}" destId="{80133B6C-733D-43E0-96A8-9FE08F128DA9}" srcOrd="0" destOrd="0" presId="urn:microsoft.com/office/officeart/2005/8/layout/chevron2"/>
    <dgm:cxn modelId="{A015052B-629C-4BF6-BFC3-EF2F69848E3E}" type="presParOf" srcId="{AE1FA0F9-116D-43C3-8D23-6CE64AFDBC4D}" destId="{025C3464-D051-45B0-A3FA-433FB0435735}"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8A6FCE-FA32-4268-91EC-6A594919037D}" type="doc">
      <dgm:prSet loTypeId="urn:microsoft.com/office/officeart/2005/8/layout/chevron2" loCatId="list" qsTypeId="urn:microsoft.com/office/officeart/2005/8/quickstyle/simple5" qsCatId="simple" csTypeId="urn:microsoft.com/office/officeart/2005/8/colors/accent1_2" csCatId="accent1" phldr="1"/>
      <dgm:spPr/>
      <dgm:t>
        <a:bodyPr/>
        <a:lstStyle/>
        <a:p>
          <a:endParaRPr lang="en-IN"/>
        </a:p>
      </dgm:t>
    </dgm:pt>
    <dgm:pt modelId="{E25CE8F5-B600-43A7-94C3-3AF1DE12668F}">
      <dgm:prSet phldrT="[Text]"/>
      <dgm:spPr/>
      <dgm:t>
        <a:bodyPr/>
        <a:lstStyle/>
        <a:p>
          <a:endParaRPr lang="en-IN" dirty="0"/>
        </a:p>
      </dgm:t>
    </dgm:pt>
    <dgm:pt modelId="{0A366BE5-6C16-4B70-9AAE-1E5217612570}" type="parTrans" cxnId="{4D9A9BB3-7DCE-427F-83C3-C26F1CE92DFF}">
      <dgm:prSet/>
      <dgm:spPr/>
      <dgm:t>
        <a:bodyPr/>
        <a:lstStyle/>
        <a:p>
          <a:endParaRPr lang="en-IN"/>
        </a:p>
      </dgm:t>
    </dgm:pt>
    <dgm:pt modelId="{3772A770-2D5A-4029-A1F6-E192612AE774}" type="sibTrans" cxnId="{4D9A9BB3-7DCE-427F-83C3-C26F1CE92DFF}">
      <dgm:prSet/>
      <dgm:spPr/>
      <dgm:t>
        <a:bodyPr/>
        <a:lstStyle/>
        <a:p>
          <a:endParaRPr lang="en-IN"/>
        </a:p>
      </dgm:t>
    </dgm:pt>
    <dgm:pt modelId="{CDA9D85B-10E2-432D-8FE6-5D88C5C1F195}">
      <dgm:prSet phldrT="[Text]" custT="1"/>
      <dgm:spPr/>
      <dgm:t>
        <a:bodyPr/>
        <a:lstStyle/>
        <a:p>
          <a:pPr>
            <a:buNone/>
          </a:pPr>
          <a:r>
            <a:rPr lang="en-IN" sz="3600" dirty="0">
              <a:effectLst/>
              <a:latin typeface="Goudy Old Style" panose="02020502050305020303" pitchFamily="18" charset="0"/>
              <a:ea typeface="Calibri" panose="020F0502020204030204" pitchFamily="34" charset="0"/>
              <a:cs typeface="Times New Roman" panose="02020603050405020304" pitchFamily="18" charset="0"/>
            </a:rPr>
            <a:t>C++ Programming Language</a:t>
          </a:r>
          <a:endParaRPr lang="en-IN" sz="3600" dirty="0"/>
        </a:p>
      </dgm:t>
    </dgm:pt>
    <dgm:pt modelId="{4537FD20-FEEB-404E-86D6-D93DDF1BFA6E}" type="parTrans" cxnId="{95D24857-320C-43F1-A3E3-56D7C5296529}">
      <dgm:prSet/>
      <dgm:spPr/>
      <dgm:t>
        <a:bodyPr/>
        <a:lstStyle/>
        <a:p>
          <a:endParaRPr lang="en-IN"/>
        </a:p>
      </dgm:t>
    </dgm:pt>
    <dgm:pt modelId="{8A9E34FA-8E6C-4BF8-9352-5FDED9DDD744}" type="sibTrans" cxnId="{95D24857-320C-43F1-A3E3-56D7C5296529}">
      <dgm:prSet/>
      <dgm:spPr/>
      <dgm:t>
        <a:bodyPr/>
        <a:lstStyle/>
        <a:p>
          <a:endParaRPr lang="en-IN"/>
        </a:p>
      </dgm:t>
    </dgm:pt>
    <dgm:pt modelId="{E7F05871-6B45-4C64-BEF3-3A822F49EF5F}">
      <dgm:prSet phldrT="[Text]"/>
      <dgm:spPr/>
      <dgm:t>
        <a:bodyPr/>
        <a:lstStyle/>
        <a:p>
          <a:endParaRPr lang="en-IN" dirty="0"/>
        </a:p>
      </dgm:t>
    </dgm:pt>
    <dgm:pt modelId="{2426069A-8BA0-4556-B459-31EDBEF2DC2F}" type="parTrans" cxnId="{76F0FB2C-CBAC-443A-AF2F-2B30B46461BF}">
      <dgm:prSet/>
      <dgm:spPr/>
      <dgm:t>
        <a:bodyPr/>
        <a:lstStyle/>
        <a:p>
          <a:endParaRPr lang="en-IN"/>
        </a:p>
      </dgm:t>
    </dgm:pt>
    <dgm:pt modelId="{48D18637-AFC1-435E-B66B-A490AACF3329}" type="sibTrans" cxnId="{76F0FB2C-CBAC-443A-AF2F-2B30B46461BF}">
      <dgm:prSet/>
      <dgm:spPr/>
      <dgm:t>
        <a:bodyPr/>
        <a:lstStyle/>
        <a:p>
          <a:endParaRPr lang="en-IN"/>
        </a:p>
      </dgm:t>
    </dgm:pt>
    <dgm:pt modelId="{9413537C-6CEE-4FF8-B1DB-CD13FDBF3F69}">
      <dgm:prSet custT="1"/>
      <dgm:spPr/>
      <dgm:t>
        <a:bodyPr/>
        <a:lstStyle/>
        <a:p>
          <a:pPr>
            <a:buNone/>
          </a:pPr>
          <a:r>
            <a:rPr lang="en-IN" sz="3600" dirty="0">
              <a:effectLst/>
              <a:latin typeface="Goudy Old Style" panose="02020502050305020303" pitchFamily="18" charset="0"/>
              <a:ea typeface="Calibri" panose="020F0502020204030204" pitchFamily="34" charset="0"/>
              <a:cs typeface="Times New Roman" panose="02020603050405020304" pitchFamily="18" charset="0"/>
            </a:rPr>
            <a:t>Software used: </a:t>
          </a:r>
          <a:r>
            <a:rPr lang="en-IN" sz="3600" dirty="0" err="1">
              <a:effectLst/>
              <a:latin typeface="Goudy Old Style" panose="02020502050305020303" pitchFamily="18" charset="0"/>
              <a:ea typeface="Calibri" panose="020F0502020204030204" pitchFamily="34" charset="0"/>
              <a:cs typeface="Times New Roman" panose="02020603050405020304" pitchFamily="18" charset="0"/>
            </a:rPr>
            <a:t>Codeblocks</a:t>
          </a:r>
          <a:r>
            <a:rPr lang="en-IN" sz="3600" dirty="0">
              <a:effectLst/>
              <a:latin typeface="Goudy Old Style" panose="02020502050305020303" pitchFamily="18" charset="0"/>
              <a:ea typeface="Calibri" panose="020F0502020204030204" pitchFamily="34" charset="0"/>
              <a:cs typeface="Times New Roman" panose="02020603050405020304" pitchFamily="18" charset="0"/>
            </a:rPr>
            <a:t> </a:t>
          </a:r>
          <a:endParaRPr lang="en-IN" sz="3600" dirty="0"/>
        </a:p>
      </dgm:t>
    </dgm:pt>
    <dgm:pt modelId="{586D2B9E-8404-4C2A-A179-89CD031B86AE}" type="parTrans" cxnId="{83F7D89D-7A85-4DEC-8EE7-794839AD01EE}">
      <dgm:prSet/>
      <dgm:spPr/>
      <dgm:t>
        <a:bodyPr/>
        <a:lstStyle/>
        <a:p>
          <a:endParaRPr lang="en-IN"/>
        </a:p>
      </dgm:t>
    </dgm:pt>
    <dgm:pt modelId="{CD8C7B14-DC51-495D-9E45-BD7164421205}" type="sibTrans" cxnId="{83F7D89D-7A85-4DEC-8EE7-794839AD01EE}">
      <dgm:prSet/>
      <dgm:spPr/>
      <dgm:t>
        <a:bodyPr/>
        <a:lstStyle/>
        <a:p>
          <a:endParaRPr lang="en-IN"/>
        </a:p>
      </dgm:t>
    </dgm:pt>
    <dgm:pt modelId="{D0677BD9-E5F9-42FB-AD1B-47A8141715C7}" type="pres">
      <dgm:prSet presAssocID="{3A8A6FCE-FA32-4268-91EC-6A594919037D}" presName="linearFlow" presStyleCnt="0">
        <dgm:presLayoutVars>
          <dgm:dir/>
          <dgm:animLvl val="lvl"/>
          <dgm:resizeHandles val="exact"/>
        </dgm:presLayoutVars>
      </dgm:prSet>
      <dgm:spPr/>
    </dgm:pt>
    <dgm:pt modelId="{BC3FF662-776E-4A50-B670-18E84EEEF6A7}" type="pres">
      <dgm:prSet presAssocID="{E25CE8F5-B600-43A7-94C3-3AF1DE12668F}" presName="composite" presStyleCnt="0"/>
      <dgm:spPr/>
    </dgm:pt>
    <dgm:pt modelId="{C927EB05-AB8A-4856-A149-A6A57E4AEBEA}" type="pres">
      <dgm:prSet presAssocID="{E25CE8F5-B600-43A7-94C3-3AF1DE12668F}" presName="parentText" presStyleLbl="alignNode1" presStyleIdx="0" presStyleCnt="2">
        <dgm:presLayoutVars>
          <dgm:chMax val="1"/>
          <dgm:bulletEnabled val="1"/>
        </dgm:presLayoutVars>
      </dgm:prSet>
      <dgm:spPr/>
    </dgm:pt>
    <dgm:pt modelId="{83F1D856-73CC-41E7-BEBE-E94226A57051}" type="pres">
      <dgm:prSet presAssocID="{E25CE8F5-B600-43A7-94C3-3AF1DE12668F}" presName="descendantText" presStyleLbl="alignAcc1" presStyleIdx="0" presStyleCnt="2">
        <dgm:presLayoutVars>
          <dgm:bulletEnabled val="1"/>
        </dgm:presLayoutVars>
      </dgm:prSet>
      <dgm:spPr/>
    </dgm:pt>
    <dgm:pt modelId="{648DCABF-226C-4581-8550-616471A4BF83}" type="pres">
      <dgm:prSet presAssocID="{3772A770-2D5A-4029-A1F6-E192612AE774}" presName="sp" presStyleCnt="0"/>
      <dgm:spPr/>
    </dgm:pt>
    <dgm:pt modelId="{22A03786-C092-41FC-81CA-9209C442FA83}" type="pres">
      <dgm:prSet presAssocID="{E7F05871-6B45-4C64-BEF3-3A822F49EF5F}" presName="composite" presStyleCnt="0"/>
      <dgm:spPr/>
    </dgm:pt>
    <dgm:pt modelId="{79F415A1-4F8F-4DB5-86FF-D33EB5B88E23}" type="pres">
      <dgm:prSet presAssocID="{E7F05871-6B45-4C64-BEF3-3A822F49EF5F}" presName="parentText" presStyleLbl="alignNode1" presStyleIdx="1" presStyleCnt="2">
        <dgm:presLayoutVars>
          <dgm:chMax val="1"/>
          <dgm:bulletEnabled val="1"/>
        </dgm:presLayoutVars>
      </dgm:prSet>
      <dgm:spPr/>
    </dgm:pt>
    <dgm:pt modelId="{E12D230C-D6D4-49C0-B774-C223B410DFD7}" type="pres">
      <dgm:prSet presAssocID="{E7F05871-6B45-4C64-BEF3-3A822F49EF5F}" presName="descendantText" presStyleLbl="alignAcc1" presStyleIdx="1" presStyleCnt="2">
        <dgm:presLayoutVars>
          <dgm:bulletEnabled val="1"/>
        </dgm:presLayoutVars>
      </dgm:prSet>
      <dgm:spPr/>
    </dgm:pt>
  </dgm:ptLst>
  <dgm:cxnLst>
    <dgm:cxn modelId="{76F0FB2C-CBAC-443A-AF2F-2B30B46461BF}" srcId="{3A8A6FCE-FA32-4268-91EC-6A594919037D}" destId="{E7F05871-6B45-4C64-BEF3-3A822F49EF5F}" srcOrd="1" destOrd="0" parTransId="{2426069A-8BA0-4556-B459-31EDBEF2DC2F}" sibTransId="{48D18637-AFC1-435E-B66B-A490AACF3329}"/>
    <dgm:cxn modelId="{98E6BC69-7EDC-4A02-AB8A-B079CE0BE257}" type="presOf" srcId="{E25CE8F5-B600-43A7-94C3-3AF1DE12668F}" destId="{C927EB05-AB8A-4856-A149-A6A57E4AEBEA}" srcOrd="0" destOrd="0" presId="urn:microsoft.com/office/officeart/2005/8/layout/chevron2"/>
    <dgm:cxn modelId="{FB9D8A55-7B03-422F-BE6F-B646A3F37223}" type="presOf" srcId="{E7F05871-6B45-4C64-BEF3-3A822F49EF5F}" destId="{79F415A1-4F8F-4DB5-86FF-D33EB5B88E23}" srcOrd="0" destOrd="0" presId="urn:microsoft.com/office/officeart/2005/8/layout/chevron2"/>
    <dgm:cxn modelId="{95D24857-320C-43F1-A3E3-56D7C5296529}" srcId="{E25CE8F5-B600-43A7-94C3-3AF1DE12668F}" destId="{CDA9D85B-10E2-432D-8FE6-5D88C5C1F195}" srcOrd="0" destOrd="0" parTransId="{4537FD20-FEEB-404E-86D6-D93DDF1BFA6E}" sibTransId="{8A9E34FA-8E6C-4BF8-9352-5FDED9DDD744}"/>
    <dgm:cxn modelId="{83F7D89D-7A85-4DEC-8EE7-794839AD01EE}" srcId="{E7F05871-6B45-4C64-BEF3-3A822F49EF5F}" destId="{9413537C-6CEE-4FF8-B1DB-CD13FDBF3F69}" srcOrd="0" destOrd="0" parTransId="{586D2B9E-8404-4C2A-A179-89CD031B86AE}" sibTransId="{CD8C7B14-DC51-495D-9E45-BD7164421205}"/>
    <dgm:cxn modelId="{0E8A8FB0-CA35-4D41-9428-45AB987F5209}" type="presOf" srcId="{CDA9D85B-10E2-432D-8FE6-5D88C5C1F195}" destId="{83F1D856-73CC-41E7-BEBE-E94226A57051}" srcOrd="0" destOrd="0" presId="urn:microsoft.com/office/officeart/2005/8/layout/chevron2"/>
    <dgm:cxn modelId="{4D9A9BB3-7DCE-427F-83C3-C26F1CE92DFF}" srcId="{3A8A6FCE-FA32-4268-91EC-6A594919037D}" destId="{E25CE8F5-B600-43A7-94C3-3AF1DE12668F}" srcOrd="0" destOrd="0" parTransId="{0A366BE5-6C16-4B70-9AAE-1E5217612570}" sibTransId="{3772A770-2D5A-4029-A1F6-E192612AE774}"/>
    <dgm:cxn modelId="{48F2D3C3-4C05-48E5-8B85-02CFF17CED6A}" type="presOf" srcId="{3A8A6FCE-FA32-4268-91EC-6A594919037D}" destId="{D0677BD9-E5F9-42FB-AD1B-47A8141715C7}" srcOrd="0" destOrd="0" presId="urn:microsoft.com/office/officeart/2005/8/layout/chevron2"/>
    <dgm:cxn modelId="{A3D1F9CA-6E8F-4F3A-B5E1-BCEAEB67D58D}" type="presOf" srcId="{9413537C-6CEE-4FF8-B1DB-CD13FDBF3F69}" destId="{E12D230C-D6D4-49C0-B774-C223B410DFD7}" srcOrd="0" destOrd="0" presId="urn:microsoft.com/office/officeart/2005/8/layout/chevron2"/>
    <dgm:cxn modelId="{D23B2992-C93D-4E6C-A1B6-6614F75AFDAC}" type="presParOf" srcId="{D0677BD9-E5F9-42FB-AD1B-47A8141715C7}" destId="{BC3FF662-776E-4A50-B670-18E84EEEF6A7}" srcOrd="0" destOrd="0" presId="urn:microsoft.com/office/officeart/2005/8/layout/chevron2"/>
    <dgm:cxn modelId="{46CE319B-37BD-4BDC-993C-CE968D5615E9}" type="presParOf" srcId="{BC3FF662-776E-4A50-B670-18E84EEEF6A7}" destId="{C927EB05-AB8A-4856-A149-A6A57E4AEBEA}" srcOrd="0" destOrd="0" presId="urn:microsoft.com/office/officeart/2005/8/layout/chevron2"/>
    <dgm:cxn modelId="{DFF69FDE-495D-42BF-8350-26E9414714FA}" type="presParOf" srcId="{BC3FF662-776E-4A50-B670-18E84EEEF6A7}" destId="{83F1D856-73CC-41E7-BEBE-E94226A57051}" srcOrd="1" destOrd="0" presId="urn:microsoft.com/office/officeart/2005/8/layout/chevron2"/>
    <dgm:cxn modelId="{08490C6D-A809-49E2-8528-5D38A2160BE6}" type="presParOf" srcId="{D0677BD9-E5F9-42FB-AD1B-47A8141715C7}" destId="{648DCABF-226C-4581-8550-616471A4BF83}" srcOrd="1" destOrd="0" presId="urn:microsoft.com/office/officeart/2005/8/layout/chevron2"/>
    <dgm:cxn modelId="{A143FAB0-60DC-49DF-8439-453287E58889}" type="presParOf" srcId="{D0677BD9-E5F9-42FB-AD1B-47A8141715C7}" destId="{22A03786-C092-41FC-81CA-9209C442FA83}" srcOrd="2" destOrd="0" presId="urn:microsoft.com/office/officeart/2005/8/layout/chevron2"/>
    <dgm:cxn modelId="{971C424F-E54B-4248-AA62-AF33A06D4F99}" type="presParOf" srcId="{22A03786-C092-41FC-81CA-9209C442FA83}" destId="{79F415A1-4F8F-4DB5-86FF-D33EB5B88E23}" srcOrd="0" destOrd="0" presId="urn:microsoft.com/office/officeart/2005/8/layout/chevron2"/>
    <dgm:cxn modelId="{6A5CDD41-8DB6-407C-ACC5-BEA5FEA51173}" type="presParOf" srcId="{22A03786-C092-41FC-81CA-9209C442FA83}" destId="{E12D230C-D6D4-49C0-B774-C223B410DFD7}"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1604A3-6B63-483B-BCFA-AF922002141F}" type="doc">
      <dgm:prSet loTypeId="urn:microsoft.com/office/officeart/2005/8/layout/vList2" loCatId="list" qsTypeId="urn:microsoft.com/office/officeart/2005/8/quickstyle/3d3" qsCatId="3D" csTypeId="urn:microsoft.com/office/officeart/2005/8/colors/accent1_2" csCatId="accent1" phldr="1"/>
      <dgm:spPr/>
    </dgm:pt>
    <dgm:pt modelId="{961AE875-9C53-4848-AC1F-DB7FB04E3138}">
      <dgm:prSet phldrT="[Text]"/>
      <dgm:spPr/>
      <dgm:t>
        <a:bodyPr/>
        <a:lstStyle/>
        <a:p>
          <a:r>
            <a:rPr lang="en-US" dirty="0">
              <a:latin typeface="Goudy Old Style" panose="02020502050305020303" pitchFamily="18" charset="0"/>
            </a:rPr>
            <a:t>Supermarket has large turnover</a:t>
          </a:r>
          <a:endParaRPr lang="en-IN" dirty="0"/>
        </a:p>
      </dgm:t>
    </dgm:pt>
    <dgm:pt modelId="{6068B5F5-54D8-4AD0-B501-1007980A4BD2}" type="parTrans" cxnId="{E47A81E8-A7D2-4BEF-828F-FD7C4F083EA2}">
      <dgm:prSet/>
      <dgm:spPr/>
      <dgm:t>
        <a:bodyPr/>
        <a:lstStyle/>
        <a:p>
          <a:endParaRPr lang="en-IN"/>
        </a:p>
      </dgm:t>
    </dgm:pt>
    <dgm:pt modelId="{34076570-F422-4EAC-8686-4AD9D2996131}" type="sibTrans" cxnId="{E47A81E8-A7D2-4BEF-828F-FD7C4F083EA2}">
      <dgm:prSet/>
      <dgm:spPr/>
      <dgm:t>
        <a:bodyPr/>
        <a:lstStyle/>
        <a:p>
          <a:endParaRPr lang="en-IN"/>
        </a:p>
      </dgm:t>
    </dgm:pt>
    <dgm:pt modelId="{FCCCABF0-8187-4407-9576-017B3B911E55}">
      <dgm:prSet phldrT="[Text]"/>
      <dgm:spPr/>
      <dgm:t>
        <a:bodyPr/>
        <a:lstStyle/>
        <a:p>
          <a:r>
            <a:rPr lang="en-US" dirty="0">
              <a:latin typeface="Goudy Old Style" panose="02020502050305020303" pitchFamily="18" charset="0"/>
            </a:rPr>
            <a:t>Low cost of operation</a:t>
          </a:r>
          <a:r>
            <a:rPr lang="en-IN" dirty="0">
              <a:latin typeface="Goudy Old Style" panose="02020502050305020303" pitchFamily="18" charset="0"/>
            </a:rPr>
            <a:t>.</a:t>
          </a:r>
          <a:endParaRPr lang="en-IN" dirty="0"/>
        </a:p>
      </dgm:t>
    </dgm:pt>
    <dgm:pt modelId="{03C45221-CF99-4CED-BE4C-520C0D7122E8}" type="parTrans" cxnId="{E6F1A623-1C0A-45E0-BFF4-0E6F3129F80C}">
      <dgm:prSet/>
      <dgm:spPr/>
      <dgm:t>
        <a:bodyPr/>
        <a:lstStyle/>
        <a:p>
          <a:endParaRPr lang="en-IN"/>
        </a:p>
      </dgm:t>
    </dgm:pt>
    <dgm:pt modelId="{D937E248-63A0-4C39-9F0F-D5A7241DAC0B}" type="sibTrans" cxnId="{E6F1A623-1C0A-45E0-BFF4-0E6F3129F80C}">
      <dgm:prSet/>
      <dgm:spPr/>
      <dgm:t>
        <a:bodyPr/>
        <a:lstStyle/>
        <a:p>
          <a:endParaRPr lang="en-IN"/>
        </a:p>
      </dgm:t>
    </dgm:pt>
    <dgm:pt modelId="{4229F482-501D-4D2B-B145-8D9E67522A93}">
      <dgm:prSet/>
      <dgm:spPr/>
      <dgm:t>
        <a:bodyPr/>
        <a:lstStyle/>
        <a:p>
          <a:r>
            <a:rPr lang="en-IN" dirty="0">
              <a:latin typeface="Goudy Old Style" panose="02020502050305020303" pitchFamily="18" charset="0"/>
            </a:rPr>
            <a:t>Shopping is very easy and quick.</a:t>
          </a:r>
          <a:endParaRPr lang="en-IN" dirty="0"/>
        </a:p>
      </dgm:t>
    </dgm:pt>
    <dgm:pt modelId="{3A1A92C8-065E-41CD-8395-16824BD71844}" type="parTrans" cxnId="{0E4FF2B8-9503-40D6-A4C8-0AFBE2555093}">
      <dgm:prSet/>
      <dgm:spPr/>
      <dgm:t>
        <a:bodyPr/>
        <a:lstStyle/>
        <a:p>
          <a:endParaRPr lang="en-IN"/>
        </a:p>
      </dgm:t>
    </dgm:pt>
    <dgm:pt modelId="{71A1352F-498F-495C-B9B1-34FEFCC65CBF}" type="sibTrans" cxnId="{0E4FF2B8-9503-40D6-A4C8-0AFBE2555093}">
      <dgm:prSet/>
      <dgm:spPr/>
      <dgm:t>
        <a:bodyPr/>
        <a:lstStyle/>
        <a:p>
          <a:endParaRPr lang="en-IN"/>
        </a:p>
      </dgm:t>
    </dgm:pt>
    <dgm:pt modelId="{2ACA2D38-3E14-4E4D-9C23-9C523D5FB6DF}">
      <dgm:prSet/>
      <dgm:spPr/>
      <dgm:t>
        <a:bodyPr/>
        <a:lstStyle/>
        <a:p>
          <a:r>
            <a:rPr lang="en-IN">
              <a:latin typeface="Goudy Old Style" panose="02020502050305020303" pitchFamily="18" charset="0"/>
            </a:rPr>
            <a:t>Freedom of selection.</a:t>
          </a:r>
          <a:endParaRPr lang="en-IN" dirty="0">
            <a:latin typeface="Goudy Old Style" panose="02020502050305020303" pitchFamily="18" charset="0"/>
          </a:endParaRPr>
        </a:p>
      </dgm:t>
    </dgm:pt>
    <dgm:pt modelId="{A59FC74B-31C2-48AF-9F48-2879A8063A2D}" type="parTrans" cxnId="{D09FF9F9-3B37-434B-9D6C-7D78E2C1C221}">
      <dgm:prSet/>
      <dgm:spPr/>
      <dgm:t>
        <a:bodyPr/>
        <a:lstStyle/>
        <a:p>
          <a:endParaRPr lang="en-IN"/>
        </a:p>
      </dgm:t>
    </dgm:pt>
    <dgm:pt modelId="{498C1101-8BF8-4AE1-BE99-015E81F916AD}" type="sibTrans" cxnId="{D09FF9F9-3B37-434B-9D6C-7D78E2C1C221}">
      <dgm:prSet/>
      <dgm:spPr/>
      <dgm:t>
        <a:bodyPr/>
        <a:lstStyle/>
        <a:p>
          <a:endParaRPr lang="en-IN"/>
        </a:p>
      </dgm:t>
    </dgm:pt>
    <dgm:pt modelId="{CCA73666-51DE-4B50-8169-1DEDC3B79FBF}">
      <dgm:prSet phldrT="[Text]"/>
      <dgm:spPr/>
      <dgm:t>
        <a:bodyPr/>
        <a:lstStyle/>
        <a:p>
          <a:r>
            <a:rPr lang="en-US" dirty="0">
              <a:latin typeface="Goudy Old Style" panose="02020502050305020303" pitchFamily="18" charset="0"/>
            </a:rPr>
            <a:t>Saving in labor due to self – service system.</a:t>
          </a:r>
          <a:endParaRPr lang="en-IN" dirty="0"/>
        </a:p>
      </dgm:t>
    </dgm:pt>
    <dgm:pt modelId="{E5BBB32A-920A-4892-A7BC-B81017683ADE}" type="sibTrans" cxnId="{DB23F1D5-4032-4953-A365-0F5AED986029}">
      <dgm:prSet/>
      <dgm:spPr/>
      <dgm:t>
        <a:bodyPr/>
        <a:lstStyle/>
        <a:p>
          <a:endParaRPr lang="en-IN"/>
        </a:p>
      </dgm:t>
    </dgm:pt>
    <dgm:pt modelId="{0630CE93-1F2B-40AF-8371-4B9DA5BE5A03}" type="parTrans" cxnId="{DB23F1D5-4032-4953-A365-0F5AED986029}">
      <dgm:prSet/>
      <dgm:spPr/>
      <dgm:t>
        <a:bodyPr/>
        <a:lstStyle/>
        <a:p>
          <a:endParaRPr lang="en-IN"/>
        </a:p>
      </dgm:t>
    </dgm:pt>
    <dgm:pt modelId="{E5781554-DB0C-4970-8263-0BD5A8995D72}" type="pres">
      <dgm:prSet presAssocID="{E31604A3-6B63-483B-BCFA-AF922002141F}" presName="linear" presStyleCnt="0">
        <dgm:presLayoutVars>
          <dgm:animLvl val="lvl"/>
          <dgm:resizeHandles val="exact"/>
        </dgm:presLayoutVars>
      </dgm:prSet>
      <dgm:spPr/>
    </dgm:pt>
    <dgm:pt modelId="{DD0D4D02-444D-4FC0-8FBB-96CC0C2E2AD9}" type="pres">
      <dgm:prSet presAssocID="{CCA73666-51DE-4B50-8169-1DEDC3B79FBF}" presName="parentText" presStyleLbl="node1" presStyleIdx="0" presStyleCnt="5">
        <dgm:presLayoutVars>
          <dgm:chMax val="0"/>
          <dgm:bulletEnabled val="1"/>
        </dgm:presLayoutVars>
      </dgm:prSet>
      <dgm:spPr/>
    </dgm:pt>
    <dgm:pt modelId="{D331F868-91F1-48D5-BDBE-E7FE673A7972}" type="pres">
      <dgm:prSet presAssocID="{E5BBB32A-920A-4892-A7BC-B81017683ADE}" presName="spacer" presStyleCnt="0"/>
      <dgm:spPr/>
    </dgm:pt>
    <dgm:pt modelId="{7839DC3F-6CE6-4FC6-9F34-58425BD4F7C1}" type="pres">
      <dgm:prSet presAssocID="{961AE875-9C53-4848-AC1F-DB7FB04E3138}" presName="parentText" presStyleLbl="node1" presStyleIdx="1" presStyleCnt="5">
        <dgm:presLayoutVars>
          <dgm:chMax val="0"/>
          <dgm:bulletEnabled val="1"/>
        </dgm:presLayoutVars>
      </dgm:prSet>
      <dgm:spPr/>
    </dgm:pt>
    <dgm:pt modelId="{F3EBA4CB-5B2C-4AB8-B053-8BBF4F69E531}" type="pres">
      <dgm:prSet presAssocID="{34076570-F422-4EAC-8686-4AD9D2996131}" presName="spacer" presStyleCnt="0"/>
      <dgm:spPr/>
    </dgm:pt>
    <dgm:pt modelId="{79300131-6817-4007-AC7D-C05ABC7046D3}" type="pres">
      <dgm:prSet presAssocID="{FCCCABF0-8187-4407-9576-017B3B911E55}" presName="parentText" presStyleLbl="node1" presStyleIdx="2" presStyleCnt="5">
        <dgm:presLayoutVars>
          <dgm:chMax val="0"/>
          <dgm:bulletEnabled val="1"/>
        </dgm:presLayoutVars>
      </dgm:prSet>
      <dgm:spPr/>
    </dgm:pt>
    <dgm:pt modelId="{02087B54-8434-4620-92D4-5E113642BDD2}" type="pres">
      <dgm:prSet presAssocID="{D937E248-63A0-4C39-9F0F-D5A7241DAC0B}" presName="spacer" presStyleCnt="0"/>
      <dgm:spPr/>
    </dgm:pt>
    <dgm:pt modelId="{27F73A3B-837F-4FDA-A50C-BAB943FAA24E}" type="pres">
      <dgm:prSet presAssocID="{2ACA2D38-3E14-4E4D-9C23-9C523D5FB6DF}" presName="parentText" presStyleLbl="node1" presStyleIdx="3" presStyleCnt="5">
        <dgm:presLayoutVars>
          <dgm:chMax val="0"/>
          <dgm:bulletEnabled val="1"/>
        </dgm:presLayoutVars>
      </dgm:prSet>
      <dgm:spPr/>
    </dgm:pt>
    <dgm:pt modelId="{EBE9C5F8-28AB-40B8-96DE-B5A80465A975}" type="pres">
      <dgm:prSet presAssocID="{498C1101-8BF8-4AE1-BE99-015E81F916AD}" presName="spacer" presStyleCnt="0"/>
      <dgm:spPr/>
    </dgm:pt>
    <dgm:pt modelId="{0AE69E86-A912-480F-A041-C6CB5A3FA0C6}" type="pres">
      <dgm:prSet presAssocID="{4229F482-501D-4D2B-B145-8D9E67522A93}" presName="parentText" presStyleLbl="node1" presStyleIdx="4" presStyleCnt="5">
        <dgm:presLayoutVars>
          <dgm:chMax val="0"/>
          <dgm:bulletEnabled val="1"/>
        </dgm:presLayoutVars>
      </dgm:prSet>
      <dgm:spPr/>
    </dgm:pt>
  </dgm:ptLst>
  <dgm:cxnLst>
    <dgm:cxn modelId="{E6F1A623-1C0A-45E0-BFF4-0E6F3129F80C}" srcId="{E31604A3-6B63-483B-BCFA-AF922002141F}" destId="{FCCCABF0-8187-4407-9576-017B3B911E55}" srcOrd="2" destOrd="0" parTransId="{03C45221-CF99-4CED-BE4C-520C0D7122E8}" sibTransId="{D937E248-63A0-4C39-9F0F-D5A7241DAC0B}"/>
    <dgm:cxn modelId="{DE84547D-C480-46CF-B0C9-2ED3C4C5EF2E}" type="presOf" srcId="{FCCCABF0-8187-4407-9576-017B3B911E55}" destId="{79300131-6817-4007-AC7D-C05ABC7046D3}" srcOrd="0" destOrd="0" presId="urn:microsoft.com/office/officeart/2005/8/layout/vList2"/>
    <dgm:cxn modelId="{5AD2E7A9-C5CC-42A9-973C-DB8E622FBA57}" type="presOf" srcId="{4229F482-501D-4D2B-B145-8D9E67522A93}" destId="{0AE69E86-A912-480F-A041-C6CB5A3FA0C6}" srcOrd="0" destOrd="0" presId="urn:microsoft.com/office/officeart/2005/8/layout/vList2"/>
    <dgm:cxn modelId="{3A5796AF-A067-431F-9902-5FAE8D4CA1B9}" type="presOf" srcId="{CCA73666-51DE-4B50-8169-1DEDC3B79FBF}" destId="{DD0D4D02-444D-4FC0-8FBB-96CC0C2E2AD9}" srcOrd="0" destOrd="0" presId="urn:microsoft.com/office/officeart/2005/8/layout/vList2"/>
    <dgm:cxn modelId="{0E4FF2B8-9503-40D6-A4C8-0AFBE2555093}" srcId="{E31604A3-6B63-483B-BCFA-AF922002141F}" destId="{4229F482-501D-4D2B-B145-8D9E67522A93}" srcOrd="4" destOrd="0" parTransId="{3A1A92C8-065E-41CD-8395-16824BD71844}" sibTransId="{71A1352F-498F-495C-B9B1-34FEFCC65CBF}"/>
    <dgm:cxn modelId="{EC3CE9BA-BA80-460A-98F8-16D68CF0A1A6}" type="presOf" srcId="{E31604A3-6B63-483B-BCFA-AF922002141F}" destId="{E5781554-DB0C-4970-8263-0BD5A8995D72}" srcOrd="0" destOrd="0" presId="urn:microsoft.com/office/officeart/2005/8/layout/vList2"/>
    <dgm:cxn modelId="{AAA7A1CB-8ED5-4E77-B5A8-AC205D46FF63}" type="presOf" srcId="{961AE875-9C53-4848-AC1F-DB7FB04E3138}" destId="{7839DC3F-6CE6-4FC6-9F34-58425BD4F7C1}" srcOrd="0" destOrd="0" presId="urn:microsoft.com/office/officeart/2005/8/layout/vList2"/>
    <dgm:cxn modelId="{991254D4-7370-410F-9906-04B58E064907}" type="presOf" srcId="{2ACA2D38-3E14-4E4D-9C23-9C523D5FB6DF}" destId="{27F73A3B-837F-4FDA-A50C-BAB943FAA24E}" srcOrd="0" destOrd="0" presId="urn:microsoft.com/office/officeart/2005/8/layout/vList2"/>
    <dgm:cxn modelId="{DB23F1D5-4032-4953-A365-0F5AED986029}" srcId="{E31604A3-6B63-483B-BCFA-AF922002141F}" destId="{CCA73666-51DE-4B50-8169-1DEDC3B79FBF}" srcOrd="0" destOrd="0" parTransId="{0630CE93-1F2B-40AF-8371-4B9DA5BE5A03}" sibTransId="{E5BBB32A-920A-4892-A7BC-B81017683ADE}"/>
    <dgm:cxn modelId="{E47A81E8-A7D2-4BEF-828F-FD7C4F083EA2}" srcId="{E31604A3-6B63-483B-BCFA-AF922002141F}" destId="{961AE875-9C53-4848-AC1F-DB7FB04E3138}" srcOrd="1" destOrd="0" parTransId="{6068B5F5-54D8-4AD0-B501-1007980A4BD2}" sibTransId="{34076570-F422-4EAC-8686-4AD9D2996131}"/>
    <dgm:cxn modelId="{D09FF9F9-3B37-434B-9D6C-7D78E2C1C221}" srcId="{E31604A3-6B63-483B-BCFA-AF922002141F}" destId="{2ACA2D38-3E14-4E4D-9C23-9C523D5FB6DF}" srcOrd="3" destOrd="0" parTransId="{A59FC74B-31C2-48AF-9F48-2879A8063A2D}" sibTransId="{498C1101-8BF8-4AE1-BE99-015E81F916AD}"/>
    <dgm:cxn modelId="{96157F74-B8BD-4E9F-B214-53BB71E15186}" type="presParOf" srcId="{E5781554-DB0C-4970-8263-0BD5A8995D72}" destId="{DD0D4D02-444D-4FC0-8FBB-96CC0C2E2AD9}" srcOrd="0" destOrd="0" presId="urn:microsoft.com/office/officeart/2005/8/layout/vList2"/>
    <dgm:cxn modelId="{B6FE9D6C-50F8-4AC8-969A-FC8B6C23F871}" type="presParOf" srcId="{E5781554-DB0C-4970-8263-0BD5A8995D72}" destId="{D331F868-91F1-48D5-BDBE-E7FE673A7972}" srcOrd="1" destOrd="0" presId="urn:microsoft.com/office/officeart/2005/8/layout/vList2"/>
    <dgm:cxn modelId="{F7CA51EB-89CD-453A-83DE-E1B2260CB476}" type="presParOf" srcId="{E5781554-DB0C-4970-8263-0BD5A8995D72}" destId="{7839DC3F-6CE6-4FC6-9F34-58425BD4F7C1}" srcOrd="2" destOrd="0" presId="urn:microsoft.com/office/officeart/2005/8/layout/vList2"/>
    <dgm:cxn modelId="{E1C5221D-295A-408D-8815-AD41DD2CF5F0}" type="presParOf" srcId="{E5781554-DB0C-4970-8263-0BD5A8995D72}" destId="{F3EBA4CB-5B2C-4AB8-B053-8BBF4F69E531}" srcOrd="3" destOrd="0" presId="urn:microsoft.com/office/officeart/2005/8/layout/vList2"/>
    <dgm:cxn modelId="{CD97ED6C-8769-4A8F-AC2A-0B62F922C12A}" type="presParOf" srcId="{E5781554-DB0C-4970-8263-0BD5A8995D72}" destId="{79300131-6817-4007-AC7D-C05ABC7046D3}" srcOrd="4" destOrd="0" presId="urn:microsoft.com/office/officeart/2005/8/layout/vList2"/>
    <dgm:cxn modelId="{63F84ADF-31AB-4B0B-8B04-C0544990131D}" type="presParOf" srcId="{E5781554-DB0C-4970-8263-0BD5A8995D72}" destId="{02087B54-8434-4620-92D4-5E113642BDD2}" srcOrd="5" destOrd="0" presId="urn:microsoft.com/office/officeart/2005/8/layout/vList2"/>
    <dgm:cxn modelId="{EEC8D1E3-0B9C-49FF-BA21-306C3FAE5217}" type="presParOf" srcId="{E5781554-DB0C-4970-8263-0BD5A8995D72}" destId="{27F73A3B-837F-4FDA-A50C-BAB943FAA24E}" srcOrd="6" destOrd="0" presId="urn:microsoft.com/office/officeart/2005/8/layout/vList2"/>
    <dgm:cxn modelId="{95285B89-4A08-4E9F-8411-9235831ECE70}" type="presParOf" srcId="{E5781554-DB0C-4970-8263-0BD5A8995D72}" destId="{EBE9C5F8-28AB-40B8-96DE-B5A80465A975}" srcOrd="7" destOrd="0" presId="urn:microsoft.com/office/officeart/2005/8/layout/vList2"/>
    <dgm:cxn modelId="{17F46048-F2EC-4203-9B93-F688FD85F78D}" type="presParOf" srcId="{E5781554-DB0C-4970-8263-0BD5A8995D72}" destId="{0AE69E86-A912-480F-A041-C6CB5A3FA0C6}"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A8A6FCE-FA32-4268-91EC-6A594919037D}" type="doc">
      <dgm:prSet loTypeId="urn:microsoft.com/office/officeart/2005/8/layout/chevron2" loCatId="list" qsTypeId="urn:microsoft.com/office/officeart/2005/8/quickstyle/simple5" qsCatId="simple" csTypeId="urn:microsoft.com/office/officeart/2005/8/colors/accent1_2" csCatId="accent1" phldr="1"/>
      <dgm:spPr/>
      <dgm:t>
        <a:bodyPr/>
        <a:lstStyle/>
        <a:p>
          <a:endParaRPr lang="en-IN"/>
        </a:p>
      </dgm:t>
    </dgm:pt>
    <dgm:pt modelId="{E7F05871-6B45-4C64-BEF3-3A822F49EF5F}">
      <dgm:prSet phldrT="[Text]"/>
      <dgm:spPr/>
      <dgm:t>
        <a:bodyPr/>
        <a:lstStyle/>
        <a:p>
          <a:endParaRPr lang="en-IN" dirty="0"/>
        </a:p>
      </dgm:t>
    </dgm:pt>
    <dgm:pt modelId="{2426069A-8BA0-4556-B459-31EDBEF2DC2F}" type="parTrans" cxnId="{76F0FB2C-CBAC-443A-AF2F-2B30B46461BF}">
      <dgm:prSet/>
      <dgm:spPr/>
      <dgm:t>
        <a:bodyPr/>
        <a:lstStyle/>
        <a:p>
          <a:endParaRPr lang="en-IN"/>
        </a:p>
      </dgm:t>
    </dgm:pt>
    <dgm:pt modelId="{48D18637-AFC1-435E-B66B-A490AACF3329}" type="sibTrans" cxnId="{76F0FB2C-CBAC-443A-AF2F-2B30B46461BF}">
      <dgm:prSet/>
      <dgm:spPr/>
      <dgm:t>
        <a:bodyPr/>
        <a:lstStyle/>
        <a:p>
          <a:endParaRPr lang="en-IN"/>
        </a:p>
      </dgm:t>
    </dgm:pt>
    <dgm:pt modelId="{9413537C-6CEE-4FF8-B1DB-CD13FDBF3F69}">
      <dgm:prSet custT="1"/>
      <dgm:spPr/>
      <dgm:t>
        <a:bodyPr/>
        <a:lstStyle/>
        <a:p>
          <a:pPr>
            <a:buNone/>
          </a:pPr>
          <a:r>
            <a:rPr lang="en-IN" sz="3600" dirty="0">
              <a:effectLst/>
              <a:latin typeface="Goudy Old Style" panose="02020502050305020303" pitchFamily="18" charset="0"/>
              <a:ea typeface="Calibri" panose="020F0502020204030204" pitchFamily="34" charset="0"/>
              <a:cs typeface="Times New Roman" panose="02020603050405020304" pitchFamily="18" charset="0"/>
            </a:rPr>
            <a:t>   Will see and continue in </a:t>
          </a:r>
          <a:r>
            <a:rPr lang="en-IN" sz="3600" dirty="0" err="1">
              <a:effectLst/>
              <a:latin typeface="Goudy Old Style" panose="02020502050305020303" pitchFamily="18" charset="0"/>
              <a:ea typeface="Calibri" panose="020F0502020204030204" pitchFamily="34" charset="0"/>
              <a:cs typeface="Times New Roman" panose="02020603050405020304" pitchFamily="18" charset="0"/>
            </a:rPr>
            <a:t>Codeblocks</a:t>
          </a:r>
          <a:r>
            <a:rPr lang="en-IN" sz="3600" dirty="0">
              <a:effectLst/>
              <a:latin typeface="Goudy Old Style" panose="02020502050305020303" pitchFamily="18" charset="0"/>
              <a:ea typeface="Calibri" panose="020F0502020204030204" pitchFamily="34" charset="0"/>
              <a:cs typeface="Times New Roman" panose="02020603050405020304" pitchFamily="18" charset="0"/>
            </a:rPr>
            <a:t> </a:t>
          </a:r>
          <a:endParaRPr lang="en-IN" sz="3600" dirty="0"/>
        </a:p>
      </dgm:t>
    </dgm:pt>
    <dgm:pt modelId="{586D2B9E-8404-4C2A-A179-89CD031B86AE}" type="parTrans" cxnId="{83F7D89D-7A85-4DEC-8EE7-794839AD01EE}">
      <dgm:prSet/>
      <dgm:spPr/>
      <dgm:t>
        <a:bodyPr/>
        <a:lstStyle/>
        <a:p>
          <a:endParaRPr lang="en-IN"/>
        </a:p>
      </dgm:t>
    </dgm:pt>
    <dgm:pt modelId="{CD8C7B14-DC51-495D-9E45-BD7164421205}" type="sibTrans" cxnId="{83F7D89D-7A85-4DEC-8EE7-794839AD01EE}">
      <dgm:prSet/>
      <dgm:spPr/>
      <dgm:t>
        <a:bodyPr/>
        <a:lstStyle/>
        <a:p>
          <a:endParaRPr lang="en-IN"/>
        </a:p>
      </dgm:t>
    </dgm:pt>
    <dgm:pt modelId="{C2C40D9A-A452-446E-85B6-B8D2C0BBB693}">
      <dgm:prSet/>
      <dgm:spPr/>
      <dgm:t>
        <a:bodyPr/>
        <a:lstStyle/>
        <a:p>
          <a:endParaRPr lang="en-IN"/>
        </a:p>
      </dgm:t>
    </dgm:pt>
    <dgm:pt modelId="{7908896A-3F33-4531-B4D3-C02550C251E0}" type="parTrans" cxnId="{8C9EA6B1-0F53-4E79-BB1A-339131D791F3}">
      <dgm:prSet/>
      <dgm:spPr/>
      <dgm:t>
        <a:bodyPr/>
        <a:lstStyle/>
        <a:p>
          <a:endParaRPr lang="en-IN"/>
        </a:p>
      </dgm:t>
    </dgm:pt>
    <dgm:pt modelId="{B2806E98-FF07-4236-A091-8B06CADA322F}" type="sibTrans" cxnId="{8C9EA6B1-0F53-4E79-BB1A-339131D791F3}">
      <dgm:prSet/>
      <dgm:spPr/>
      <dgm:t>
        <a:bodyPr/>
        <a:lstStyle/>
        <a:p>
          <a:endParaRPr lang="en-IN"/>
        </a:p>
      </dgm:t>
    </dgm:pt>
    <dgm:pt modelId="{392C46F0-69C2-498A-BDF8-47B0C7B9813B}">
      <dgm:prSet custT="1"/>
      <dgm:spPr/>
      <dgm:t>
        <a:bodyPr/>
        <a:lstStyle/>
        <a:p>
          <a:pPr>
            <a:buNone/>
          </a:pPr>
          <a:r>
            <a:rPr lang="en-IN" sz="2000" dirty="0"/>
            <a:t>                                    Its my Source Code link :-     https://github.com/Abhishek2717/miniproject/blob/main/2014524_miniprojectcode.cpp</a:t>
          </a:r>
        </a:p>
      </dgm:t>
    </dgm:pt>
    <dgm:pt modelId="{560C6EAD-5501-4A49-8FDD-414FE6EFDF54}" type="parTrans" cxnId="{C80F1BC7-FC65-4465-9A4A-495E85C2D500}">
      <dgm:prSet/>
      <dgm:spPr/>
      <dgm:t>
        <a:bodyPr/>
        <a:lstStyle/>
        <a:p>
          <a:endParaRPr lang="en-IN"/>
        </a:p>
      </dgm:t>
    </dgm:pt>
    <dgm:pt modelId="{B618DC08-FFB5-4663-9F10-35D3A5BD7527}" type="sibTrans" cxnId="{C80F1BC7-FC65-4465-9A4A-495E85C2D500}">
      <dgm:prSet/>
      <dgm:spPr/>
      <dgm:t>
        <a:bodyPr/>
        <a:lstStyle/>
        <a:p>
          <a:endParaRPr lang="en-IN"/>
        </a:p>
      </dgm:t>
    </dgm:pt>
    <dgm:pt modelId="{D0677BD9-E5F9-42FB-AD1B-47A8141715C7}" type="pres">
      <dgm:prSet presAssocID="{3A8A6FCE-FA32-4268-91EC-6A594919037D}" presName="linearFlow" presStyleCnt="0">
        <dgm:presLayoutVars>
          <dgm:dir/>
          <dgm:animLvl val="lvl"/>
          <dgm:resizeHandles val="exact"/>
        </dgm:presLayoutVars>
      </dgm:prSet>
      <dgm:spPr/>
    </dgm:pt>
    <dgm:pt modelId="{22A03786-C092-41FC-81CA-9209C442FA83}" type="pres">
      <dgm:prSet presAssocID="{E7F05871-6B45-4C64-BEF3-3A822F49EF5F}" presName="composite" presStyleCnt="0"/>
      <dgm:spPr/>
    </dgm:pt>
    <dgm:pt modelId="{79F415A1-4F8F-4DB5-86FF-D33EB5B88E23}" type="pres">
      <dgm:prSet presAssocID="{E7F05871-6B45-4C64-BEF3-3A822F49EF5F}" presName="parentText" presStyleLbl="alignNode1" presStyleIdx="0" presStyleCnt="2">
        <dgm:presLayoutVars>
          <dgm:chMax val="1"/>
          <dgm:bulletEnabled val="1"/>
        </dgm:presLayoutVars>
      </dgm:prSet>
      <dgm:spPr/>
    </dgm:pt>
    <dgm:pt modelId="{E12D230C-D6D4-49C0-B774-C223B410DFD7}" type="pres">
      <dgm:prSet presAssocID="{E7F05871-6B45-4C64-BEF3-3A822F49EF5F}" presName="descendantText" presStyleLbl="alignAcc1" presStyleIdx="0" presStyleCnt="2">
        <dgm:presLayoutVars>
          <dgm:bulletEnabled val="1"/>
        </dgm:presLayoutVars>
      </dgm:prSet>
      <dgm:spPr/>
    </dgm:pt>
    <dgm:pt modelId="{60BD2BDC-C4A0-463C-A640-BD7E6EFDC6DA}" type="pres">
      <dgm:prSet presAssocID="{48D18637-AFC1-435E-B66B-A490AACF3329}" presName="sp" presStyleCnt="0"/>
      <dgm:spPr/>
    </dgm:pt>
    <dgm:pt modelId="{FC0D153C-73B7-413C-8380-F548A683CB20}" type="pres">
      <dgm:prSet presAssocID="{C2C40D9A-A452-446E-85B6-B8D2C0BBB693}" presName="composite" presStyleCnt="0"/>
      <dgm:spPr/>
    </dgm:pt>
    <dgm:pt modelId="{1060F5C3-47C7-4AC7-8CF8-12B1C104F173}" type="pres">
      <dgm:prSet presAssocID="{C2C40D9A-A452-446E-85B6-B8D2C0BBB693}" presName="parentText" presStyleLbl="alignNode1" presStyleIdx="1" presStyleCnt="2">
        <dgm:presLayoutVars>
          <dgm:chMax val="1"/>
          <dgm:bulletEnabled val="1"/>
        </dgm:presLayoutVars>
      </dgm:prSet>
      <dgm:spPr/>
    </dgm:pt>
    <dgm:pt modelId="{BA15AD27-6FF0-4CEB-852E-569782A884B1}" type="pres">
      <dgm:prSet presAssocID="{C2C40D9A-A452-446E-85B6-B8D2C0BBB693}" presName="descendantText" presStyleLbl="alignAcc1" presStyleIdx="1" presStyleCnt="2">
        <dgm:presLayoutVars>
          <dgm:bulletEnabled val="1"/>
        </dgm:presLayoutVars>
      </dgm:prSet>
      <dgm:spPr/>
    </dgm:pt>
  </dgm:ptLst>
  <dgm:cxnLst>
    <dgm:cxn modelId="{D9896D06-0037-4710-B55A-8D06C9DB8095}" type="presOf" srcId="{392C46F0-69C2-498A-BDF8-47B0C7B9813B}" destId="{BA15AD27-6FF0-4CEB-852E-569782A884B1}" srcOrd="0" destOrd="0" presId="urn:microsoft.com/office/officeart/2005/8/layout/chevron2"/>
    <dgm:cxn modelId="{76F0FB2C-CBAC-443A-AF2F-2B30B46461BF}" srcId="{3A8A6FCE-FA32-4268-91EC-6A594919037D}" destId="{E7F05871-6B45-4C64-BEF3-3A822F49EF5F}" srcOrd="0" destOrd="0" parTransId="{2426069A-8BA0-4556-B459-31EDBEF2DC2F}" sibTransId="{48D18637-AFC1-435E-B66B-A490AACF3329}"/>
    <dgm:cxn modelId="{FB9D8A55-7B03-422F-BE6F-B646A3F37223}" type="presOf" srcId="{E7F05871-6B45-4C64-BEF3-3A822F49EF5F}" destId="{79F415A1-4F8F-4DB5-86FF-D33EB5B88E23}" srcOrd="0" destOrd="0" presId="urn:microsoft.com/office/officeart/2005/8/layout/chevron2"/>
    <dgm:cxn modelId="{83F7D89D-7A85-4DEC-8EE7-794839AD01EE}" srcId="{E7F05871-6B45-4C64-BEF3-3A822F49EF5F}" destId="{9413537C-6CEE-4FF8-B1DB-CD13FDBF3F69}" srcOrd="0" destOrd="0" parTransId="{586D2B9E-8404-4C2A-A179-89CD031B86AE}" sibTransId="{CD8C7B14-DC51-495D-9E45-BD7164421205}"/>
    <dgm:cxn modelId="{E2903EA6-09C9-4B1C-81AB-ED8A5195DFF4}" type="presOf" srcId="{C2C40D9A-A452-446E-85B6-B8D2C0BBB693}" destId="{1060F5C3-47C7-4AC7-8CF8-12B1C104F173}" srcOrd="0" destOrd="0" presId="urn:microsoft.com/office/officeart/2005/8/layout/chevron2"/>
    <dgm:cxn modelId="{8C9EA6B1-0F53-4E79-BB1A-339131D791F3}" srcId="{3A8A6FCE-FA32-4268-91EC-6A594919037D}" destId="{C2C40D9A-A452-446E-85B6-B8D2C0BBB693}" srcOrd="1" destOrd="0" parTransId="{7908896A-3F33-4531-B4D3-C02550C251E0}" sibTransId="{B2806E98-FF07-4236-A091-8B06CADA322F}"/>
    <dgm:cxn modelId="{48F2D3C3-4C05-48E5-8B85-02CFF17CED6A}" type="presOf" srcId="{3A8A6FCE-FA32-4268-91EC-6A594919037D}" destId="{D0677BD9-E5F9-42FB-AD1B-47A8141715C7}" srcOrd="0" destOrd="0" presId="urn:microsoft.com/office/officeart/2005/8/layout/chevron2"/>
    <dgm:cxn modelId="{C80F1BC7-FC65-4465-9A4A-495E85C2D500}" srcId="{C2C40D9A-A452-446E-85B6-B8D2C0BBB693}" destId="{392C46F0-69C2-498A-BDF8-47B0C7B9813B}" srcOrd="0" destOrd="0" parTransId="{560C6EAD-5501-4A49-8FDD-414FE6EFDF54}" sibTransId="{B618DC08-FFB5-4663-9F10-35D3A5BD7527}"/>
    <dgm:cxn modelId="{A3D1F9CA-6E8F-4F3A-B5E1-BCEAEB67D58D}" type="presOf" srcId="{9413537C-6CEE-4FF8-B1DB-CD13FDBF3F69}" destId="{E12D230C-D6D4-49C0-B774-C223B410DFD7}" srcOrd="0" destOrd="0" presId="urn:microsoft.com/office/officeart/2005/8/layout/chevron2"/>
    <dgm:cxn modelId="{A143FAB0-60DC-49DF-8439-453287E58889}" type="presParOf" srcId="{D0677BD9-E5F9-42FB-AD1B-47A8141715C7}" destId="{22A03786-C092-41FC-81CA-9209C442FA83}" srcOrd="0" destOrd="0" presId="urn:microsoft.com/office/officeart/2005/8/layout/chevron2"/>
    <dgm:cxn modelId="{971C424F-E54B-4248-AA62-AF33A06D4F99}" type="presParOf" srcId="{22A03786-C092-41FC-81CA-9209C442FA83}" destId="{79F415A1-4F8F-4DB5-86FF-D33EB5B88E23}" srcOrd="0" destOrd="0" presId="urn:microsoft.com/office/officeart/2005/8/layout/chevron2"/>
    <dgm:cxn modelId="{6A5CDD41-8DB6-407C-ACC5-BEA5FEA51173}" type="presParOf" srcId="{22A03786-C092-41FC-81CA-9209C442FA83}" destId="{E12D230C-D6D4-49C0-B774-C223B410DFD7}" srcOrd="1" destOrd="0" presId="urn:microsoft.com/office/officeart/2005/8/layout/chevron2"/>
    <dgm:cxn modelId="{09BAFE95-D895-4E50-885E-583471BF8C7B}" type="presParOf" srcId="{D0677BD9-E5F9-42FB-AD1B-47A8141715C7}" destId="{60BD2BDC-C4A0-463C-A640-BD7E6EFDC6DA}" srcOrd="1" destOrd="0" presId="urn:microsoft.com/office/officeart/2005/8/layout/chevron2"/>
    <dgm:cxn modelId="{DBD02A93-B564-4437-BA22-75260B2ACBD7}" type="presParOf" srcId="{D0677BD9-E5F9-42FB-AD1B-47A8141715C7}" destId="{FC0D153C-73B7-413C-8380-F548A683CB20}" srcOrd="2" destOrd="0" presId="urn:microsoft.com/office/officeart/2005/8/layout/chevron2"/>
    <dgm:cxn modelId="{3F867317-89C1-426E-BFE8-F49AD0BBB002}" type="presParOf" srcId="{FC0D153C-73B7-413C-8380-F548A683CB20}" destId="{1060F5C3-47C7-4AC7-8CF8-12B1C104F173}" srcOrd="0" destOrd="0" presId="urn:microsoft.com/office/officeart/2005/8/layout/chevron2"/>
    <dgm:cxn modelId="{F06E8410-1CEA-4EF9-A884-758901DA8193}" type="presParOf" srcId="{FC0D153C-73B7-413C-8380-F548A683CB20}" destId="{BA15AD27-6FF0-4CEB-852E-569782A884B1}"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A076292-21CC-4580-9607-38E3D225E2A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8CD99B66-F931-4D57-BDFE-3184860643C6}">
      <dgm:prSet phldrT="[Text]"/>
      <dgm:spPr/>
      <dgm:t>
        <a:bodyPr/>
        <a:lstStyle/>
        <a:p>
          <a:r>
            <a:rPr lang="en-US" dirty="0"/>
            <a:t>My project and implementation is on supermarket billing calculation system. I successfully completed it. I take this opportunity to express my sense of indebtedness and gratitude to all those teachers, friends, resources like google, books who helped me in completing this project and implementation.</a:t>
          </a:r>
          <a:endParaRPr lang="en-IN" dirty="0"/>
        </a:p>
      </dgm:t>
    </dgm:pt>
    <dgm:pt modelId="{C5E7C302-AD11-4711-B680-34A06C981735}" type="parTrans" cxnId="{91B850A3-2AC5-4447-95F1-503F4E6CFB53}">
      <dgm:prSet/>
      <dgm:spPr/>
      <dgm:t>
        <a:bodyPr/>
        <a:lstStyle/>
        <a:p>
          <a:endParaRPr lang="en-IN"/>
        </a:p>
      </dgm:t>
    </dgm:pt>
    <dgm:pt modelId="{94210975-C65D-4428-A076-076312761C15}" type="sibTrans" cxnId="{91B850A3-2AC5-4447-95F1-503F4E6CFB53}">
      <dgm:prSet/>
      <dgm:spPr/>
      <dgm:t>
        <a:bodyPr/>
        <a:lstStyle/>
        <a:p>
          <a:endParaRPr lang="en-IN"/>
        </a:p>
      </dgm:t>
    </dgm:pt>
    <dgm:pt modelId="{B0998795-A08C-474B-AEA8-4A1229F8E6F5}">
      <dgm:prSet phldrT="[Text]"/>
      <dgm:spPr/>
      <dgm:t>
        <a:bodyPr/>
        <a:lstStyle/>
        <a:p>
          <a:endParaRPr lang="en-IN" dirty="0"/>
        </a:p>
      </dgm:t>
    </dgm:pt>
    <dgm:pt modelId="{CB98ACCE-05CA-493C-8A15-4883209D5FD3}" type="parTrans" cxnId="{FB163084-AE20-4EAD-A221-027146E902E0}">
      <dgm:prSet/>
      <dgm:spPr/>
      <dgm:t>
        <a:bodyPr/>
        <a:lstStyle/>
        <a:p>
          <a:endParaRPr lang="en-IN"/>
        </a:p>
      </dgm:t>
    </dgm:pt>
    <dgm:pt modelId="{CFFCFCE8-E845-4D57-AD6C-F83112013B0C}" type="sibTrans" cxnId="{FB163084-AE20-4EAD-A221-027146E902E0}">
      <dgm:prSet/>
      <dgm:spPr/>
      <dgm:t>
        <a:bodyPr/>
        <a:lstStyle/>
        <a:p>
          <a:endParaRPr lang="en-IN"/>
        </a:p>
      </dgm:t>
    </dgm:pt>
    <dgm:pt modelId="{BAAB33D7-6F5D-418B-96A4-1B51093E1B74}">
      <dgm:prSet phldrT="[Text]"/>
      <dgm:spPr/>
      <dgm:t>
        <a:bodyPr/>
        <a:lstStyle/>
        <a:p>
          <a:r>
            <a:rPr lang="en-US" dirty="0"/>
            <a:t>I am immensely grateful to our esteemed project guide MR. Pankaj Kumar    (Professor CSE) guidance without which this work would not have been possible this project and implementation has contributed a lot to my knowledge that has proved to be a value addition for us.</a:t>
          </a:r>
          <a:endParaRPr lang="en-IN" dirty="0"/>
        </a:p>
      </dgm:t>
    </dgm:pt>
    <dgm:pt modelId="{7FCA32E1-5F3F-44C2-9A49-8E250F76E3A2}" type="parTrans" cxnId="{6C479C46-5181-4AB7-896F-CDC0BB221955}">
      <dgm:prSet/>
      <dgm:spPr/>
      <dgm:t>
        <a:bodyPr/>
        <a:lstStyle/>
        <a:p>
          <a:endParaRPr lang="en-IN"/>
        </a:p>
      </dgm:t>
    </dgm:pt>
    <dgm:pt modelId="{4A69F5FE-7E88-4170-A8CE-54BC269FED4E}" type="sibTrans" cxnId="{6C479C46-5181-4AB7-896F-CDC0BB221955}">
      <dgm:prSet/>
      <dgm:spPr/>
      <dgm:t>
        <a:bodyPr/>
        <a:lstStyle/>
        <a:p>
          <a:endParaRPr lang="en-IN"/>
        </a:p>
      </dgm:t>
    </dgm:pt>
    <dgm:pt modelId="{264E089B-DC25-4DED-BDF1-E2006C0013E2}">
      <dgm:prSet phldrT="[Text]"/>
      <dgm:spPr/>
      <dgm:t>
        <a:bodyPr/>
        <a:lstStyle/>
        <a:p>
          <a:endParaRPr lang="en-IN" dirty="0"/>
        </a:p>
      </dgm:t>
    </dgm:pt>
    <dgm:pt modelId="{6B4963AA-E019-4951-96D0-6E320AABF069}" type="parTrans" cxnId="{80D43306-1821-4ABF-AE96-8F534B920719}">
      <dgm:prSet/>
      <dgm:spPr/>
      <dgm:t>
        <a:bodyPr/>
        <a:lstStyle/>
        <a:p>
          <a:endParaRPr lang="en-IN"/>
        </a:p>
      </dgm:t>
    </dgm:pt>
    <dgm:pt modelId="{1950F239-FE5E-403A-9DB4-5398EBA4C35E}" type="sibTrans" cxnId="{80D43306-1821-4ABF-AE96-8F534B920719}">
      <dgm:prSet/>
      <dgm:spPr/>
      <dgm:t>
        <a:bodyPr/>
        <a:lstStyle/>
        <a:p>
          <a:endParaRPr lang="en-IN"/>
        </a:p>
      </dgm:t>
    </dgm:pt>
    <dgm:pt modelId="{96F975B2-D9F8-48FD-BFD4-F42368F3FD61}" type="pres">
      <dgm:prSet presAssocID="{3A076292-21CC-4580-9607-38E3D225E2AD}" presName="linear" presStyleCnt="0">
        <dgm:presLayoutVars>
          <dgm:animLvl val="lvl"/>
          <dgm:resizeHandles val="exact"/>
        </dgm:presLayoutVars>
      </dgm:prSet>
      <dgm:spPr/>
    </dgm:pt>
    <dgm:pt modelId="{B83DD6AE-B69D-4103-8349-6E60F64C56D7}" type="pres">
      <dgm:prSet presAssocID="{8CD99B66-F931-4D57-BDFE-3184860643C6}" presName="parentText" presStyleLbl="node1" presStyleIdx="0" presStyleCnt="2" custLinFactNeighborX="1276" custLinFactNeighborY="35059">
        <dgm:presLayoutVars>
          <dgm:chMax val="0"/>
          <dgm:bulletEnabled val="1"/>
        </dgm:presLayoutVars>
      </dgm:prSet>
      <dgm:spPr/>
    </dgm:pt>
    <dgm:pt modelId="{A7955E67-613B-454B-B007-B0F2C3002544}" type="pres">
      <dgm:prSet presAssocID="{8CD99B66-F931-4D57-BDFE-3184860643C6}" presName="childText" presStyleLbl="revTx" presStyleIdx="0" presStyleCnt="2">
        <dgm:presLayoutVars>
          <dgm:bulletEnabled val="1"/>
        </dgm:presLayoutVars>
      </dgm:prSet>
      <dgm:spPr/>
    </dgm:pt>
    <dgm:pt modelId="{65A4535F-AA51-4275-829E-9F58DA7EA230}" type="pres">
      <dgm:prSet presAssocID="{BAAB33D7-6F5D-418B-96A4-1B51093E1B74}" presName="parentText" presStyleLbl="node1" presStyleIdx="1" presStyleCnt="2">
        <dgm:presLayoutVars>
          <dgm:chMax val="0"/>
          <dgm:bulletEnabled val="1"/>
        </dgm:presLayoutVars>
      </dgm:prSet>
      <dgm:spPr/>
    </dgm:pt>
    <dgm:pt modelId="{57B77D3C-37FA-49D6-94A4-CFE49EF66C73}" type="pres">
      <dgm:prSet presAssocID="{BAAB33D7-6F5D-418B-96A4-1B51093E1B74}" presName="childText" presStyleLbl="revTx" presStyleIdx="1" presStyleCnt="2">
        <dgm:presLayoutVars>
          <dgm:bulletEnabled val="1"/>
        </dgm:presLayoutVars>
      </dgm:prSet>
      <dgm:spPr/>
    </dgm:pt>
  </dgm:ptLst>
  <dgm:cxnLst>
    <dgm:cxn modelId="{80D43306-1821-4ABF-AE96-8F534B920719}" srcId="{BAAB33D7-6F5D-418B-96A4-1B51093E1B74}" destId="{264E089B-DC25-4DED-BDF1-E2006C0013E2}" srcOrd="0" destOrd="0" parTransId="{6B4963AA-E019-4951-96D0-6E320AABF069}" sibTransId="{1950F239-FE5E-403A-9DB4-5398EBA4C35E}"/>
    <dgm:cxn modelId="{6C479C46-5181-4AB7-896F-CDC0BB221955}" srcId="{3A076292-21CC-4580-9607-38E3D225E2AD}" destId="{BAAB33D7-6F5D-418B-96A4-1B51093E1B74}" srcOrd="1" destOrd="0" parTransId="{7FCA32E1-5F3F-44C2-9A49-8E250F76E3A2}" sibTransId="{4A69F5FE-7E88-4170-A8CE-54BC269FED4E}"/>
    <dgm:cxn modelId="{B57BA37C-94B2-4949-911F-7D6F053343AD}" type="presOf" srcId="{264E089B-DC25-4DED-BDF1-E2006C0013E2}" destId="{57B77D3C-37FA-49D6-94A4-CFE49EF66C73}" srcOrd="0" destOrd="0" presId="urn:microsoft.com/office/officeart/2005/8/layout/vList2"/>
    <dgm:cxn modelId="{FB163084-AE20-4EAD-A221-027146E902E0}" srcId="{8CD99B66-F931-4D57-BDFE-3184860643C6}" destId="{B0998795-A08C-474B-AEA8-4A1229F8E6F5}" srcOrd="0" destOrd="0" parTransId="{CB98ACCE-05CA-493C-8A15-4883209D5FD3}" sibTransId="{CFFCFCE8-E845-4D57-AD6C-F83112013B0C}"/>
    <dgm:cxn modelId="{CF39ED9B-1A4A-4E64-8291-8D6CD0FF2660}" type="presOf" srcId="{BAAB33D7-6F5D-418B-96A4-1B51093E1B74}" destId="{65A4535F-AA51-4275-829E-9F58DA7EA230}" srcOrd="0" destOrd="0" presId="urn:microsoft.com/office/officeart/2005/8/layout/vList2"/>
    <dgm:cxn modelId="{B672059C-4756-4ADA-A6F4-04499EDEABAE}" type="presOf" srcId="{B0998795-A08C-474B-AEA8-4A1229F8E6F5}" destId="{A7955E67-613B-454B-B007-B0F2C3002544}" srcOrd="0" destOrd="0" presId="urn:microsoft.com/office/officeart/2005/8/layout/vList2"/>
    <dgm:cxn modelId="{91B850A3-2AC5-4447-95F1-503F4E6CFB53}" srcId="{3A076292-21CC-4580-9607-38E3D225E2AD}" destId="{8CD99B66-F931-4D57-BDFE-3184860643C6}" srcOrd="0" destOrd="0" parTransId="{C5E7C302-AD11-4711-B680-34A06C981735}" sibTransId="{94210975-C65D-4428-A076-076312761C15}"/>
    <dgm:cxn modelId="{CF4709C0-A506-4476-A858-C5542BB70646}" type="presOf" srcId="{8CD99B66-F931-4D57-BDFE-3184860643C6}" destId="{B83DD6AE-B69D-4103-8349-6E60F64C56D7}" srcOrd="0" destOrd="0" presId="urn:microsoft.com/office/officeart/2005/8/layout/vList2"/>
    <dgm:cxn modelId="{85C55AD5-CF57-423F-A843-628492566A4C}" type="presOf" srcId="{3A076292-21CC-4580-9607-38E3D225E2AD}" destId="{96F975B2-D9F8-48FD-BFD4-F42368F3FD61}" srcOrd="0" destOrd="0" presId="urn:microsoft.com/office/officeart/2005/8/layout/vList2"/>
    <dgm:cxn modelId="{C461AB07-F945-4710-B93C-EC2A7CA92952}" type="presParOf" srcId="{96F975B2-D9F8-48FD-BFD4-F42368F3FD61}" destId="{B83DD6AE-B69D-4103-8349-6E60F64C56D7}" srcOrd="0" destOrd="0" presId="urn:microsoft.com/office/officeart/2005/8/layout/vList2"/>
    <dgm:cxn modelId="{789A586B-72F9-4647-A9FD-5351F14C7D66}" type="presParOf" srcId="{96F975B2-D9F8-48FD-BFD4-F42368F3FD61}" destId="{A7955E67-613B-454B-B007-B0F2C3002544}" srcOrd="1" destOrd="0" presId="urn:microsoft.com/office/officeart/2005/8/layout/vList2"/>
    <dgm:cxn modelId="{6B57A866-D37A-4ED7-BC05-E0B03BE8CF81}" type="presParOf" srcId="{96F975B2-D9F8-48FD-BFD4-F42368F3FD61}" destId="{65A4535F-AA51-4275-829E-9F58DA7EA230}" srcOrd="2" destOrd="0" presId="urn:microsoft.com/office/officeart/2005/8/layout/vList2"/>
    <dgm:cxn modelId="{DC564C28-F6E8-405F-9A8D-33A079F5691F}" type="presParOf" srcId="{96F975B2-D9F8-48FD-BFD4-F42368F3FD61}" destId="{57B77D3C-37FA-49D6-94A4-CFE49EF66C73}"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DA14F15-0A8E-4D36-A969-D0A7CF9111D9}"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IN"/>
        </a:p>
      </dgm:t>
    </dgm:pt>
    <dgm:pt modelId="{464B9EAC-CBE3-41D4-9A68-C6E2B58450A4}">
      <dgm:prSet phldrT="[Text]"/>
      <dgm:spPr/>
      <dgm:t>
        <a:bodyPr/>
        <a:lstStyle/>
        <a:p>
          <a:endParaRPr lang="en-IN" dirty="0"/>
        </a:p>
      </dgm:t>
    </dgm:pt>
    <dgm:pt modelId="{B9F4366D-69F4-4BE1-8C29-69B4C32E80DE}" type="parTrans" cxnId="{B58FCC05-FE41-4BAD-991B-1647229FA8F9}">
      <dgm:prSet/>
      <dgm:spPr/>
      <dgm:t>
        <a:bodyPr/>
        <a:lstStyle/>
        <a:p>
          <a:endParaRPr lang="en-IN"/>
        </a:p>
      </dgm:t>
    </dgm:pt>
    <dgm:pt modelId="{7B3F5CA5-7CC1-4C37-928C-206E0F26B483}" type="sibTrans" cxnId="{B58FCC05-FE41-4BAD-991B-1647229FA8F9}">
      <dgm:prSet/>
      <dgm:spPr/>
      <dgm:t>
        <a:bodyPr/>
        <a:lstStyle/>
        <a:p>
          <a:endParaRPr lang="en-IN"/>
        </a:p>
      </dgm:t>
    </dgm:pt>
    <dgm:pt modelId="{DF75A4A9-0685-47B6-8CFA-7A9715A42BDE}">
      <dgm:prSet phldrT="[Text]" custT="1"/>
      <dgm:spPr/>
      <dgm:t>
        <a:bodyPr/>
        <a:lstStyle/>
        <a:p>
          <a:r>
            <a:rPr lang="en-US" sz="3200" dirty="0">
              <a:solidFill>
                <a:schemeClr val="bg1">
                  <a:lumMod val="50000"/>
                  <a:lumOff val="50000"/>
                </a:schemeClr>
              </a:solidFill>
              <a:latin typeface="Goudy Old Style" panose="02020502050305020303" pitchFamily="18" charset="0"/>
            </a:rPr>
            <a:t> www.google.com</a:t>
          </a:r>
          <a:endParaRPr lang="en-IN" sz="3200" dirty="0">
            <a:solidFill>
              <a:schemeClr val="bg1">
                <a:lumMod val="50000"/>
                <a:lumOff val="50000"/>
              </a:schemeClr>
            </a:solidFill>
            <a:latin typeface="Goudy Old Style" panose="02020502050305020303" pitchFamily="18" charset="0"/>
          </a:endParaRPr>
        </a:p>
      </dgm:t>
    </dgm:pt>
    <dgm:pt modelId="{32328937-7BFF-4D78-B207-6AACA5416E03}" type="parTrans" cxnId="{4E97D177-071D-411A-B331-4D1B4D77A57E}">
      <dgm:prSet/>
      <dgm:spPr/>
      <dgm:t>
        <a:bodyPr/>
        <a:lstStyle/>
        <a:p>
          <a:endParaRPr lang="en-IN"/>
        </a:p>
      </dgm:t>
    </dgm:pt>
    <dgm:pt modelId="{61B828EE-85C6-4F78-982B-5535B99698BD}" type="sibTrans" cxnId="{4E97D177-071D-411A-B331-4D1B4D77A57E}">
      <dgm:prSet/>
      <dgm:spPr/>
      <dgm:t>
        <a:bodyPr/>
        <a:lstStyle/>
        <a:p>
          <a:endParaRPr lang="en-IN"/>
        </a:p>
      </dgm:t>
    </dgm:pt>
    <dgm:pt modelId="{7E76C3D3-767C-4286-B4FF-73935045CBF7}">
      <dgm:prSet phldrT="[Text]"/>
      <dgm:spPr/>
      <dgm:t>
        <a:bodyPr/>
        <a:lstStyle/>
        <a:p>
          <a:endParaRPr lang="en-IN" dirty="0"/>
        </a:p>
      </dgm:t>
    </dgm:pt>
    <dgm:pt modelId="{43F7939C-5299-486F-B990-313367025939}" type="parTrans" cxnId="{4EB174AF-6FA6-44F0-B555-52A4CA6518AE}">
      <dgm:prSet/>
      <dgm:spPr/>
      <dgm:t>
        <a:bodyPr/>
        <a:lstStyle/>
        <a:p>
          <a:endParaRPr lang="en-IN"/>
        </a:p>
      </dgm:t>
    </dgm:pt>
    <dgm:pt modelId="{E27A844A-5A12-403A-9AA2-4FFB50F012F7}" type="sibTrans" cxnId="{4EB174AF-6FA6-44F0-B555-52A4CA6518AE}">
      <dgm:prSet/>
      <dgm:spPr/>
      <dgm:t>
        <a:bodyPr/>
        <a:lstStyle/>
        <a:p>
          <a:endParaRPr lang="en-IN"/>
        </a:p>
      </dgm:t>
    </dgm:pt>
    <dgm:pt modelId="{C44C7EBC-AA66-4008-99BD-224E9C884F49}">
      <dgm:prSet phldrT="[Text]" custT="1"/>
      <dgm:spPr/>
      <dgm:t>
        <a:bodyPr/>
        <a:lstStyle/>
        <a:p>
          <a:r>
            <a:rPr lang="en-US" sz="3200" dirty="0">
              <a:solidFill>
                <a:schemeClr val="bg1">
                  <a:lumMod val="50000"/>
                  <a:lumOff val="50000"/>
                </a:schemeClr>
              </a:solidFill>
              <a:latin typeface="Goudy Old Style" panose="02020502050305020303" pitchFamily="18" charset="0"/>
            </a:rPr>
            <a:t> www.wikipedia.com</a:t>
          </a:r>
          <a:endParaRPr lang="en-IN" sz="3200" dirty="0">
            <a:solidFill>
              <a:schemeClr val="bg1">
                <a:lumMod val="50000"/>
                <a:lumOff val="50000"/>
              </a:schemeClr>
            </a:solidFill>
            <a:latin typeface="Goudy Old Style" panose="02020502050305020303" pitchFamily="18" charset="0"/>
          </a:endParaRPr>
        </a:p>
      </dgm:t>
    </dgm:pt>
    <dgm:pt modelId="{B5F707D8-9EB9-4841-9528-CDF72CD4E5D6}" type="parTrans" cxnId="{4B8FB1B8-1425-4DEF-B792-D6588085D99D}">
      <dgm:prSet/>
      <dgm:spPr/>
      <dgm:t>
        <a:bodyPr/>
        <a:lstStyle/>
        <a:p>
          <a:endParaRPr lang="en-IN"/>
        </a:p>
      </dgm:t>
    </dgm:pt>
    <dgm:pt modelId="{211FEAFB-0E7F-4F97-80A7-3417D697F09B}" type="sibTrans" cxnId="{4B8FB1B8-1425-4DEF-B792-D6588085D99D}">
      <dgm:prSet/>
      <dgm:spPr/>
      <dgm:t>
        <a:bodyPr/>
        <a:lstStyle/>
        <a:p>
          <a:endParaRPr lang="en-IN"/>
        </a:p>
      </dgm:t>
    </dgm:pt>
    <dgm:pt modelId="{BFA744FD-7ABB-4494-A1F6-4A56992B7C5D}">
      <dgm:prSet phldrT="[Text]"/>
      <dgm:spPr/>
      <dgm:t>
        <a:bodyPr/>
        <a:lstStyle/>
        <a:p>
          <a:endParaRPr lang="en-IN" dirty="0"/>
        </a:p>
      </dgm:t>
    </dgm:pt>
    <dgm:pt modelId="{F927410B-9F63-48BE-88E8-45CFB0DAAB11}" type="parTrans" cxnId="{C0DFFBB1-1429-4302-84BC-83FA801B6576}">
      <dgm:prSet/>
      <dgm:spPr/>
      <dgm:t>
        <a:bodyPr/>
        <a:lstStyle/>
        <a:p>
          <a:endParaRPr lang="en-IN"/>
        </a:p>
      </dgm:t>
    </dgm:pt>
    <dgm:pt modelId="{814D275F-2131-4437-88DD-1972646DDA2E}" type="sibTrans" cxnId="{C0DFFBB1-1429-4302-84BC-83FA801B6576}">
      <dgm:prSet/>
      <dgm:spPr/>
      <dgm:t>
        <a:bodyPr/>
        <a:lstStyle/>
        <a:p>
          <a:endParaRPr lang="en-IN"/>
        </a:p>
      </dgm:t>
    </dgm:pt>
    <dgm:pt modelId="{C8C725E1-8815-45F5-86B3-95B07AED22B3}">
      <dgm:prSet phldrT="[Text]" custT="1"/>
      <dgm:spPr/>
      <dgm:t>
        <a:bodyPr/>
        <a:lstStyle/>
        <a:p>
          <a:r>
            <a:rPr lang="en-US" sz="3000" dirty="0">
              <a:solidFill>
                <a:schemeClr val="bg1">
                  <a:lumMod val="50000"/>
                  <a:lumOff val="50000"/>
                </a:schemeClr>
              </a:solidFill>
              <a:latin typeface="Goudy Old Style" panose="02020502050305020303" pitchFamily="18" charset="0"/>
            </a:rPr>
            <a:t> </a:t>
          </a:r>
          <a:r>
            <a:rPr lang="en-US" sz="3000" dirty="0" err="1">
              <a:solidFill>
                <a:schemeClr val="bg1">
                  <a:lumMod val="50000"/>
                  <a:lumOff val="50000"/>
                </a:schemeClr>
              </a:solidFill>
              <a:latin typeface="Goudy Old Style" panose="02020502050305020303" pitchFamily="18" charset="0"/>
            </a:rPr>
            <a:t>Mr.Pankaj</a:t>
          </a:r>
          <a:r>
            <a:rPr lang="en-US" sz="3000" dirty="0">
              <a:solidFill>
                <a:schemeClr val="bg1">
                  <a:lumMod val="50000"/>
                  <a:lumOff val="50000"/>
                </a:schemeClr>
              </a:solidFill>
              <a:latin typeface="Goudy Old Style" panose="02020502050305020303" pitchFamily="18" charset="0"/>
            </a:rPr>
            <a:t> Sir(cc)</a:t>
          </a:r>
          <a:endParaRPr lang="en-IN" sz="3000" dirty="0">
            <a:solidFill>
              <a:schemeClr val="bg1">
                <a:lumMod val="50000"/>
                <a:lumOff val="50000"/>
              </a:schemeClr>
            </a:solidFill>
            <a:latin typeface="Goudy Old Style" panose="02020502050305020303" pitchFamily="18" charset="0"/>
          </a:endParaRPr>
        </a:p>
      </dgm:t>
    </dgm:pt>
    <dgm:pt modelId="{9E3862B8-B4AB-4219-A256-A3E5DFBEE460}" type="parTrans" cxnId="{AE861C1A-0235-4D57-A1ED-95BF768E7AC8}">
      <dgm:prSet/>
      <dgm:spPr/>
      <dgm:t>
        <a:bodyPr/>
        <a:lstStyle/>
        <a:p>
          <a:endParaRPr lang="en-IN"/>
        </a:p>
      </dgm:t>
    </dgm:pt>
    <dgm:pt modelId="{89C40257-E4FF-4C4D-A683-94CDCE999D88}" type="sibTrans" cxnId="{AE861C1A-0235-4D57-A1ED-95BF768E7AC8}">
      <dgm:prSet/>
      <dgm:spPr/>
      <dgm:t>
        <a:bodyPr/>
        <a:lstStyle/>
        <a:p>
          <a:endParaRPr lang="en-IN"/>
        </a:p>
      </dgm:t>
    </dgm:pt>
    <dgm:pt modelId="{11043A3C-6B64-45B6-AA19-B5B78C60F817}" type="pres">
      <dgm:prSet presAssocID="{0DA14F15-0A8E-4D36-A969-D0A7CF9111D9}" presName="Name0" presStyleCnt="0">
        <dgm:presLayoutVars>
          <dgm:chMax/>
          <dgm:chPref/>
          <dgm:dir/>
        </dgm:presLayoutVars>
      </dgm:prSet>
      <dgm:spPr/>
    </dgm:pt>
    <dgm:pt modelId="{3A6D61FA-2BDE-4628-A2E9-FE3013AC5FB3}" type="pres">
      <dgm:prSet presAssocID="{464B9EAC-CBE3-41D4-9A68-C6E2B58450A4}" presName="parenttextcomposite" presStyleCnt="0"/>
      <dgm:spPr/>
    </dgm:pt>
    <dgm:pt modelId="{0B2F834B-95C4-4D0A-B252-4AA48BC50EFC}" type="pres">
      <dgm:prSet presAssocID="{464B9EAC-CBE3-41D4-9A68-C6E2B58450A4}" presName="parenttext" presStyleLbl="revTx" presStyleIdx="0" presStyleCnt="3">
        <dgm:presLayoutVars>
          <dgm:chMax/>
          <dgm:chPref val="2"/>
          <dgm:bulletEnabled val="1"/>
        </dgm:presLayoutVars>
      </dgm:prSet>
      <dgm:spPr/>
    </dgm:pt>
    <dgm:pt modelId="{834B17FC-1F10-4524-8030-0F597231D145}" type="pres">
      <dgm:prSet presAssocID="{464B9EAC-CBE3-41D4-9A68-C6E2B58450A4}" presName="composite" presStyleCnt="0"/>
      <dgm:spPr/>
    </dgm:pt>
    <dgm:pt modelId="{C534AA05-5CF7-41C7-A2D7-F56546253FC6}" type="pres">
      <dgm:prSet presAssocID="{464B9EAC-CBE3-41D4-9A68-C6E2B58450A4}" presName="chevron1" presStyleLbl="alignNode1" presStyleIdx="0" presStyleCnt="21"/>
      <dgm:spPr/>
    </dgm:pt>
    <dgm:pt modelId="{3ECA8D96-389E-4A77-A18E-046D3375CAD9}" type="pres">
      <dgm:prSet presAssocID="{464B9EAC-CBE3-41D4-9A68-C6E2B58450A4}" presName="chevron2" presStyleLbl="alignNode1" presStyleIdx="1" presStyleCnt="21"/>
      <dgm:spPr/>
    </dgm:pt>
    <dgm:pt modelId="{BF3C40A9-2524-48F5-AAF0-2CDD5931F8A8}" type="pres">
      <dgm:prSet presAssocID="{464B9EAC-CBE3-41D4-9A68-C6E2B58450A4}" presName="chevron3" presStyleLbl="alignNode1" presStyleIdx="2" presStyleCnt="21"/>
      <dgm:spPr/>
    </dgm:pt>
    <dgm:pt modelId="{805F43B0-ED51-4F0A-9F66-F954E1788F2F}" type="pres">
      <dgm:prSet presAssocID="{464B9EAC-CBE3-41D4-9A68-C6E2B58450A4}" presName="chevron4" presStyleLbl="alignNode1" presStyleIdx="3" presStyleCnt="21"/>
      <dgm:spPr/>
    </dgm:pt>
    <dgm:pt modelId="{EBBCE4DE-604A-4A31-80FA-42E98E2F0F3E}" type="pres">
      <dgm:prSet presAssocID="{464B9EAC-CBE3-41D4-9A68-C6E2B58450A4}" presName="chevron5" presStyleLbl="alignNode1" presStyleIdx="4" presStyleCnt="21"/>
      <dgm:spPr/>
    </dgm:pt>
    <dgm:pt modelId="{CC1D1A4E-3C56-422F-8F70-46E80E5A093A}" type="pres">
      <dgm:prSet presAssocID="{464B9EAC-CBE3-41D4-9A68-C6E2B58450A4}" presName="chevron6" presStyleLbl="alignNode1" presStyleIdx="5" presStyleCnt="21"/>
      <dgm:spPr/>
    </dgm:pt>
    <dgm:pt modelId="{F69D6AD4-A7EF-46E5-B0F9-FC6ECA6463D0}" type="pres">
      <dgm:prSet presAssocID="{464B9EAC-CBE3-41D4-9A68-C6E2B58450A4}" presName="chevron7" presStyleLbl="alignNode1" presStyleIdx="6" presStyleCnt="21"/>
      <dgm:spPr/>
    </dgm:pt>
    <dgm:pt modelId="{437B686A-08E4-4845-8667-01BA8D2A77E4}" type="pres">
      <dgm:prSet presAssocID="{464B9EAC-CBE3-41D4-9A68-C6E2B58450A4}" presName="childtext" presStyleLbl="solidFgAcc1" presStyleIdx="0" presStyleCnt="3">
        <dgm:presLayoutVars>
          <dgm:chMax/>
          <dgm:chPref val="0"/>
          <dgm:bulletEnabled val="1"/>
        </dgm:presLayoutVars>
      </dgm:prSet>
      <dgm:spPr/>
    </dgm:pt>
    <dgm:pt modelId="{AB224841-39E2-4C92-8DE0-1A4CBF706CE8}" type="pres">
      <dgm:prSet presAssocID="{7B3F5CA5-7CC1-4C37-928C-206E0F26B483}" presName="sibTrans" presStyleCnt="0"/>
      <dgm:spPr/>
    </dgm:pt>
    <dgm:pt modelId="{3536E3B8-3A39-4275-A6EB-4E4540736C55}" type="pres">
      <dgm:prSet presAssocID="{7E76C3D3-767C-4286-B4FF-73935045CBF7}" presName="parenttextcomposite" presStyleCnt="0"/>
      <dgm:spPr/>
    </dgm:pt>
    <dgm:pt modelId="{9DFC4099-9870-4279-A3B9-EB771863E752}" type="pres">
      <dgm:prSet presAssocID="{7E76C3D3-767C-4286-B4FF-73935045CBF7}" presName="parenttext" presStyleLbl="revTx" presStyleIdx="1" presStyleCnt="3">
        <dgm:presLayoutVars>
          <dgm:chMax/>
          <dgm:chPref val="2"/>
          <dgm:bulletEnabled val="1"/>
        </dgm:presLayoutVars>
      </dgm:prSet>
      <dgm:spPr/>
    </dgm:pt>
    <dgm:pt modelId="{71FEADBF-D946-4E10-8EBF-FD200BF6E9EF}" type="pres">
      <dgm:prSet presAssocID="{7E76C3D3-767C-4286-B4FF-73935045CBF7}" presName="composite" presStyleCnt="0"/>
      <dgm:spPr/>
    </dgm:pt>
    <dgm:pt modelId="{CD3C6B92-8B00-4A4A-AC00-564F11F46736}" type="pres">
      <dgm:prSet presAssocID="{7E76C3D3-767C-4286-B4FF-73935045CBF7}" presName="chevron1" presStyleLbl="alignNode1" presStyleIdx="7" presStyleCnt="21"/>
      <dgm:spPr/>
    </dgm:pt>
    <dgm:pt modelId="{CBC193C9-30A4-4AD1-99D5-89BA214216C5}" type="pres">
      <dgm:prSet presAssocID="{7E76C3D3-767C-4286-B4FF-73935045CBF7}" presName="chevron2" presStyleLbl="alignNode1" presStyleIdx="8" presStyleCnt="21"/>
      <dgm:spPr/>
    </dgm:pt>
    <dgm:pt modelId="{ECDEF6D6-98A9-4CF3-8F54-0F7870055132}" type="pres">
      <dgm:prSet presAssocID="{7E76C3D3-767C-4286-B4FF-73935045CBF7}" presName="chevron3" presStyleLbl="alignNode1" presStyleIdx="9" presStyleCnt="21"/>
      <dgm:spPr/>
    </dgm:pt>
    <dgm:pt modelId="{CF6DBC04-1CB7-48A1-993C-5CBAE8CC94A6}" type="pres">
      <dgm:prSet presAssocID="{7E76C3D3-767C-4286-B4FF-73935045CBF7}" presName="chevron4" presStyleLbl="alignNode1" presStyleIdx="10" presStyleCnt="21"/>
      <dgm:spPr/>
    </dgm:pt>
    <dgm:pt modelId="{C25F7CDC-86B4-4D3C-B37A-80C7663941F5}" type="pres">
      <dgm:prSet presAssocID="{7E76C3D3-767C-4286-B4FF-73935045CBF7}" presName="chevron5" presStyleLbl="alignNode1" presStyleIdx="11" presStyleCnt="21"/>
      <dgm:spPr/>
    </dgm:pt>
    <dgm:pt modelId="{C384647C-64C5-41E8-A74D-385C285A475A}" type="pres">
      <dgm:prSet presAssocID="{7E76C3D3-767C-4286-B4FF-73935045CBF7}" presName="chevron6" presStyleLbl="alignNode1" presStyleIdx="12" presStyleCnt="21"/>
      <dgm:spPr/>
    </dgm:pt>
    <dgm:pt modelId="{396C8BE6-957F-4C02-91EF-F13DAB626E63}" type="pres">
      <dgm:prSet presAssocID="{7E76C3D3-767C-4286-B4FF-73935045CBF7}" presName="chevron7" presStyleLbl="alignNode1" presStyleIdx="13" presStyleCnt="21"/>
      <dgm:spPr/>
    </dgm:pt>
    <dgm:pt modelId="{21E47D03-92E6-4E28-A59B-2FCA3CCB5D5A}" type="pres">
      <dgm:prSet presAssocID="{7E76C3D3-767C-4286-B4FF-73935045CBF7}" presName="childtext" presStyleLbl="solidFgAcc1" presStyleIdx="1" presStyleCnt="3">
        <dgm:presLayoutVars>
          <dgm:chMax/>
          <dgm:chPref val="0"/>
          <dgm:bulletEnabled val="1"/>
        </dgm:presLayoutVars>
      </dgm:prSet>
      <dgm:spPr/>
    </dgm:pt>
    <dgm:pt modelId="{FE80F0D8-5250-40A0-83A8-616C82550678}" type="pres">
      <dgm:prSet presAssocID="{E27A844A-5A12-403A-9AA2-4FFB50F012F7}" presName="sibTrans" presStyleCnt="0"/>
      <dgm:spPr/>
    </dgm:pt>
    <dgm:pt modelId="{FE8B2C9C-C276-4DC5-86AD-FA96EE559377}" type="pres">
      <dgm:prSet presAssocID="{BFA744FD-7ABB-4494-A1F6-4A56992B7C5D}" presName="parenttextcomposite" presStyleCnt="0"/>
      <dgm:spPr/>
    </dgm:pt>
    <dgm:pt modelId="{9BDEBDEC-9A44-41FD-B3F2-F55AF6F9245D}" type="pres">
      <dgm:prSet presAssocID="{BFA744FD-7ABB-4494-A1F6-4A56992B7C5D}" presName="parenttext" presStyleLbl="revTx" presStyleIdx="2" presStyleCnt="3">
        <dgm:presLayoutVars>
          <dgm:chMax/>
          <dgm:chPref val="2"/>
          <dgm:bulletEnabled val="1"/>
        </dgm:presLayoutVars>
      </dgm:prSet>
      <dgm:spPr/>
    </dgm:pt>
    <dgm:pt modelId="{053021E1-2C76-4752-95D0-E6009903076D}" type="pres">
      <dgm:prSet presAssocID="{BFA744FD-7ABB-4494-A1F6-4A56992B7C5D}" presName="composite" presStyleCnt="0"/>
      <dgm:spPr/>
    </dgm:pt>
    <dgm:pt modelId="{B4C05E66-A6EE-43ED-8A47-D2368C8568D7}" type="pres">
      <dgm:prSet presAssocID="{BFA744FD-7ABB-4494-A1F6-4A56992B7C5D}" presName="chevron1" presStyleLbl="alignNode1" presStyleIdx="14" presStyleCnt="21"/>
      <dgm:spPr/>
    </dgm:pt>
    <dgm:pt modelId="{487F3CFF-6DA6-489F-AE49-EDB4BF9286B6}" type="pres">
      <dgm:prSet presAssocID="{BFA744FD-7ABB-4494-A1F6-4A56992B7C5D}" presName="chevron2" presStyleLbl="alignNode1" presStyleIdx="15" presStyleCnt="21"/>
      <dgm:spPr/>
    </dgm:pt>
    <dgm:pt modelId="{8740A010-E0B8-4DDD-A303-6F060FA7FA5E}" type="pres">
      <dgm:prSet presAssocID="{BFA744FD-7ABB-4494-A1F6-4A56992B7C5D}" presName="chevron3" presStyleLbl="alignNode1" presStyleIdx="16" presStyleCnt="21"/>
      <dgm:spPr/>
    </dgm:pt>
    <dgm:pt modelId="{C7F71DBF-4032-4C04-AE38-AD1FD9519238}" type="pres">
      <dgm:prSet presAssocID="{BFA744FD-7ABB-4494-A1F6-4A56992B7C5D}" presName="chevron4" presStyleLbl="alignNode1" presStyleIdx="17" presStyleCnt="21"/>
      <dgm:spPr/>
    </dgm:pt>
    <dgm:pt modelId="{72750A7B-C79D-4AFC-9692-5DEF17C5C79F}" type="pres">
      <dgm:prSet presAssocID="{BFA744FD-7ABB-4494-A1F6-4A56992B7C5D}" presName="chevron5" presStyleLbl="alignNode1" presStyleIdx="18" presStyleCnt="21"/>
      <dgm:spPr/>
    </dgm:pt>
    <dgm:pt modelId="{B18D8A6C-E5A9-45FE-81F0-E6950EF419C6}" type="pres">
      <dgm:prSet presAssocID="{BFA744FD-7ABB-4494-A1F6-4A56992B7C5D}" presName="chevron6" presStyleLbl="alignNode1" presStyleIdx="19" presStyleCnt="21"/>
      <dgm:spPr/>
    </dgm:pt>
    <dgm:pt modelId="{290F7330-275B-45E1-A7F6-56CBE195F5D7}" type="pres">
      <dgm:prSet presAssocID="{BFA744FD-7ABB-4494-A1F6-4A56992B7C5D}" presName="chevron7" presStyleLbl="alignNode1" presStyleIdx="20" presStyleCnt="21"/>
      <dgm:spPr/>
    </dgm:pt>
    <dgm:pt modelId="{73BC1C67-231B-4D61-A171-BF0E7A776FB8}" type="pres">
      <dgm:prSet presAssocID="{BFA744FD-7ABB-4494-A1F6-4A56992B7C5D}" presName="childtext" presStyleLbl="solidFgAcc1" presStyleIdx="2" presStyleCnt="3">
        <dgm:presLayoutVars>
          <dgm:chMax/>
          <dgm:chPref val="0"/>
          <dgm:bulletEnabled val="1"/>
        </dgm:presLayoutVars>
      </dgm:prSet>
      <dgm:spPr/>
    </dgm:pt>
  </dgm:ptLst>
  <dgm:cxnLst>
    <dgm:cxn modelId="{B58FCC05-FE41-4BAD-991B-1647229FA8F9}" srcId="{0DA14F15-0A8E-4D36-A969-D0A7CF9111D9}" destId="{464B9EAC-CBE3-41D4-9A68-C6E2B58450A4}" srcOrd="0" destOrd="0" parTransId="{B9F4366D-69F4-4BE1-8C29-69B4C32E80DE}" sibTransId="{7B3F5CA5-7CC1-4C37-928C-206E0F26B483}"/>
    <dgm:cxn modelId="{AE861C1A-0235-4D57-A1ED-95BF768E7AC8}" srcId="{BFA744FD-7ABB-4494-A1F6-4A56992B7C5D}" destId="{C8C725E1-8815-45F5-86B3-95B07AED22B3}" srcOrd="0" destOrd="0" parTransId="{9E3862B8-B4AB-4219-A256-A3E5DFBEE460}" sibTransId="{89C40257-E4FF-4C4D-A683-94CDCE999D88}"/>
    <dgm:cxn modelId="{F636C21D-FEE3-4D5B-982D-B79B7A19669F}" type="presOf" srcId="{BFA744FD-7ABB-4494-A1F6-4A56992B7C5D}" destId="{9BDEBDEC-9A44-41FD-B3F2-F55AF6F9245D}" srcOrd="0" destOrd="0" presId="urn:microsoft.com/office/officeart/2008/layout/VerticalAccentList"/>
    <dgm:cxn modelId="{9DE90B2F-3C38-4ECF-BB78-A4B5DD2B3CAA}" type="presOf" srcId="{7E76C3D3-767C-4286-B4FF-73935045CBF7}" destId="{9DFC4099-9870-4279-A3B9-EB771863E752}" srcOrd="0" destOrd="0" presId="urn:microsoft.com/office/officeart/2008/layout/VerticalAccentList"/>
    <dgm:cxn modelId="{4E97D177-071D-411A-B331-4D1B4D77A57E}" srcId="{464B9EAC-CBE3-41D4-9A68-C6E2B58450A4}" destId="{DF75A4A9-0685-47B6-8CFA-7A9715A42BDE}" srcOrd="0" destOrd="0" parTransId="{32328937-7BFF-4D78-B207-6AACA5416E03}" sibTransId="{61B828EE-85C6-4F78-982B-5535B99698BD}"/>
    <dgm:cxn modelId="{09589D80-2779-4990-959D-7D83098CBE36}" type="presOf" srcId="{464B9EAC-CBE3-41D4-9A68-C6E2B58450A4}" destId="{0B2F834B-95C4-4D0A-B252-4AA48BC50EFC}" srcOrd="0" destOrd="0" presId="urn:microsoft.com/office/officeart/2008/layout/VerticalAccentList"/>
    <dgm:cxn modelId="{F510AA88-5456-487B-8D5F-DCE6289AD454}" type="presOf" srcId="{C8C725E1-8815-45F5-86B3-95B07AED22B3}" destId="{73BC1C67-231B-4D61-A171-BF0E7A776FB8}" srcOrd="0" destOrd="0" presId="urn:microsoft.com/office/officeart/2008/layout/VerticalAccentList"/>
    <dgm:cxn modelId="{AEBDFEA5-4EF6-4285-894A-C0184CA0A697}" type="presOf" srcId="{DF75A4A9-0685-47B6-8CFA-7A9715A42BDE}" destId="{437B686A-08E4-4845-8667-01BA8D2A77E4}" srcOrd="0" destOrd="0" presId="urn:microsoft.com/office/officeart/2008/layout/VerticalAccentList"/>
    <dgm:cxn modelId="{4EB174AF-6FA6-44F0-B555-52A4CA6518AE}" srcId="{0DA14F15-0A8E-4D36-A969-D0A7CF9111D9}" destId="{7E76C3D3-767C-4286-B4FF-73935045CBF7}" srcOrd="1" destOrd="0" parTransId="{43F7939C-5299-486F-B990-313367025939}" sibTransId="{E27A844A-5A12-403A-9AA2-4FFB50F012F7}"/>
    <dgm:cxn modelId="{C0DFFBB1-1429-4302-84BC-83FA801B6576}" srcId="{0DA14F15-0A8E-4D36-A969-D0A7CF9111D9}" destId="{BFA744FD-7ABB-4494-A1F6-4A56992B7C5D}" srcOrd="2" destOrd="0" parTransId="{F927410B-9F63-48BE-88E8-45CFB0DAAB11}" sibTransId="{814D275F-2131-4437-88DD-1972646DDA2E}"/>
    <dgm:cxn modelId="{4B8FB1B8-1425-4DEF-B792-D6588085D99D}" srcId="{7E76C3D3-767C-4286-B4FF-73935045CBF7}" destId="{C44C7EBC-AA66-4008-99BD-224E9C884F49}" srcOrd="0" destOrd="0" parTransId="{B5F707D8-9EB9-4841-9528-CDF72CD4E5D6}" sibTransId="{211FEAFB-0E7F-4F97-80A7-3417D697F09B}"/>
    <dgm:cxn modelId="{A05E76DC-1D69-4292-AB6D-88DA60DA78A5}" type="presOf" srcId="{0DA14F15-0A8E-4D36-A969-D0A7CF9111D9}" destId="{11043A3C-6B64-45B6-AA19-B5B78C60F817}" srcOrd="0" destOrd="0" presId="urn:microsoft.com/office/officeart/2008/layout/VerticalAccentList"/>
    <dgm:cxn modelId="{E6C0B0DF-606A-41CC-9AF7-5A462806A4AF}" type="presOf" srcId="{C44C7EBC-AA66-4008-99BD-224E9C884F49}" destId="{21E47D03-92E6-4E28-A59B-2FCA3CCB5D5A}" srcOrd="0" destOrd="0" presId="urn:microsoft.com/office/officeart/2008/layout/VerticalAccentList"/>
    <dgm:cxn modelId="{BA15B757-C1F1-4682-9DB3-93B8ABB0805F}" type="presParOf" srcId="{11043A3C-6B64-45B6-AA19-B5B78C60F817}" destId="{3A6D61FA-2BDE-4628-A2E9-FE3013AC5FB3}" srcOrd="0" destOrd="0" presId="urn:microsoft.com/office/officeart/2008/layout/VerticalAccentList"/>
    <dgm:cxn modelId="{E376EA3D-3D3A-44C2-A9AB-8BCA6743F00E}" type="presParOf" srcId="{3A6D61FA-2BDE-4628-A2E9-FE3013AC5FB3}" destId="{0B2F834B-95C4-4D0A-B252-4AA48BC50EFC}" srcOrd="0" destOrd="0" presId="urn:microsoft.com/office/officeart/2008/layout/VerticalAccentList"/>
    <dgm:cxn modelId="{4B57B383-7B59-40C0-813D-9B4CC4CB57AF}" type="presParOf" srcId="{11043A3C-6B64-45B6-AA19-B5B78C60F817}" destId="{834B17FC-1F10-4524-8030-0F597231D145}" srcOrd="1" destOrd="0" presId="urn:microsoft.com/office/officeart/2008/layout/VerticalAccentList"/>
    <dgm:cxn modelId="{7241AC06-15F7-4F03-AFC5-4100165D0807}" type="presParOf" srcId="{834B17FC-1F10-4524-8030-0F597231D145}" destId="{C534AA05-5CF7-41C7-A2D7-F56546253FC6}" srcOrd="0" destOrd="0" presId="urn:microsoft.com/office/officeart/2008/layout/VerticalAccentList"/>
    <dgm:cxn modelId="{B88EDE2E-FEFF-4481-A498-2D7DCC5E755C}" type="presParOf" srcId="{834B17FC-1F10-4524-8030-0F597231D145}" destId="{3ECA8D96-389E-4A77-A18E-046D3375CAD9}" srcOrd="1" destOrd="0" presId="urn:microsoft.com/office/officeart/2008/layout/VerticalAccentList"/>
    <dgm:cxn modelId="{21686F76-4A97-431B-B979-7221B9ED0180}" type="presParOf" srcId="{834B17FC-1F10-4524-8030-0F597231D145}" destId="{BF3C40A9-2524-48F5-AAF0-2CDD5931F8A8}" srcOrd="2" destOrd="0" presId="urn:microsoft.com/office/officeart/2008/layout/VerticalAccentList"/>
    <dgm:cxn modelId="{834D622B-46ED-45DB-AB74-CE47255B1E94}" type="presParOf" srcId="{834B17FC-1F10-4524-8030-0F597231D145}" destId="{805F43B0-ED51-4F0A-9F66-F954E1788F2F}" srcOrd="3" destOrd="0" presId="urn:microsoft.com/office/officeart/2008/layout/VerticalAccentList"/>
    <dgm:cxn modelId="{5DBFEA07-3F8F-4346-B13F-DDD1B6920756}" type="presParOf" srcId="{834B17FC-1F10-4524-8030-0F597231D145}" destId="{EBBCE4DE-604A-4A31-80FA-42E98E2F0F3E}" srcOrd="4" destOrd="0" presId="urn:microsoft.com/office/officeart/2008/layout/VerticalAccentList"/>
    <dgm:cxn modelId="{839F6F7C-9C3E-4A6D-9FA3-2A7EB1364210}" type="presParOf" srcId="{834B17FC-1F10-4524-8030-0F597231D145}" destId="{CC1D1A4E-3C56-422F-8F70-46E80E5A093A}" srcOrd="5" destOrd="0" presId="urn:microsoft.com/office/officeart/2008/layout/VerticalAccentList"/>
    <dgm:cxn modelId="{FAEFAD91-224B-451B-88DB-CE85D4FEE536}" type="presParOf" srcId="{834B17FC-1F10-4524-8030-0F597231D145}" destId="{F69D6AD4-A7EF-46E5-B0F9-FC6ECA6463D0}" srcOrd="6" destOrd="0" presId="urn:microsoft.com/office/officeart/2008/layout/VerticalAccentList"/>
    <dgm:cxn modelId="{9E8F27B2-B49C-4F91-B31A-2E0E15E31A7C}" type="presParOf" srcId="{834B17FC-1F10-4524-8030-0F597231D145}" destId="{437B686A-08E4-4845-8667-01BA8D2A77E4}" srcOrd="7" destOrd="0" presId="urn:microsoft.com/office/officeart/2008/layout/VerticalAccentList"/>
    <dgm:cxn modelId="{F760B38A-F8A6-44AB-B30C-9F82784B3DD3}" type="presParOf" srcId="{11043A3C-6B64-45B6-AA19-B5B78C60F817}" destId="{AB224841-39E2-4C92-8DE0-1A4CBF706CE8}" srcOrd="2" destOrd="0" presId="urn:microsoft.com/office/officeart/2008/layout/VerticalAccentList"/>
    <dgm:cxn modelId="{FF5226F7-B79C-4A2A-9C3B-7E4DA2B38772}" type="presParOf" srcId="{11043A3C-6B64-45B6-AA19-B5B78C60F817}" destId="{3536E3B8-3A39-4275-A6EB-4E4540736C55}" srcOrd="3" destOrd="0" presId="urn:microsoft.com/office/officeart/2008/layout/VerticalAccentList"/>
    <dgm:cxn modelId="{E3D707DA-172C-4EC8-A6FD-9ED9B9632F16}" type="presParOf" srcId="{3536E3B8-3A39-4275-A6EB-4E4540736C55}" destId="{9DFC4099-9870-4279-A3B9-EB771863E752}" srcOrd="0" destOrd="0" presId="urn:microsoft.com/office/officeart/2008/layout/VerticalAccentList"/>
    <dgm:cxn modelId="{6C82D188-18A8-4EC0-AC24-76FB00EAFA0A}" type="presParOf" srcId="{11043A3C-6B64-45B6-AA19-B5B78C60F817}" destId="{71FEADBF-D946-4E10-8EBF-FD200BF6E9EF}" srcOrd="4" destOrd="0" presId="urn:microsoft.com/office/officeart/2008/layout/VerticalAccentList"/>
    <dgm:cxn modelId="{5407EEF5-F0BA-4724-8B97-A6B15F9A222B}" type="presParOf" srcId="{71FEADBF-D946-4E10-8EBF-FD200BF6E9EF}" destId="{CD3C6B92-8B00-4A4A-AC00-564F11F46736}" srcOrd="0" destOrd="0" presId="urn:microsoft.com/office/officeart/2008/layout/VerticalAccentList"/>
    <dgm:cxn modelId="{FAA8AC1C-A965-4985-9F55-D39370931DFC}" type="presParOf" srcId="{71FEADBF-D946-4E10-8EBF-FD200BF6E9EF}" destId="{CBC193C9-30A4-4AD1-99D5-89BA214216C5}" srcOrd="1" destOrd="0" presId="urn:microsoft.com/office/officeart/2008/layout/VerticalAccentList"/>
    <dgm:cxn modelId="{9FC6F71B-D6A0-4778-97F6-B7B420628DE9}" type="presParOf" srcId="{71FEADBF-D946-4E10-8EBF-FD200BF6E9EF}" destId="{ECDEF6D6-98A9-4CF3-8F54-0F7870055132}" srcOrd="2" destOrd="0" presId="urn:microsoft.com/office/officeart/2008/layout/VerticalAccentList"/>
    <dgm:cxn modelId="{0B3D43D2-AB1D-4CD7-8B0C-C467FDC5CC3E}" type="presParOf" srcId="{71FEADBF-D946-4E10-8EBF-FD200BF6E9EF}" destId="{CF6DBC04-1CB7-48A1-993C-5CBAE8CC94A6}" srcOrd="3" destOrd="0" presId="urn:microsoft.com/office/officeart/2008/layout/VerticalAccentList"/>
    <dgm:cxn modelId="{097F305E-0AE1-47B5-9025-4F5625D7AC4B}" type="presParOf" srcId="{71FEADBF-D946-4E10-8EBF-FD200BF6E9EF}" destId="{C25F7CDC-86B4-4D3C-B37A-80C7663941F5}" srcOrd="4" destOrd="0" presId="urn:microsoft.com/office/officeart/2008/layout/VerticalAccentList"/>
    <dgm:cxn modelId="{7DB12721-2B72-471E-B40E-CB05B2844274}" type="presParOf" srcId="{71FEADBF-D946-4E10-8EBF-FD200BF6E9EF}" destId="{C384647C-64C5-41E8-A74D-385C285A475A}" srcOrd="5" destOrd="0" presId="urn:microsoft.com/office/officeart/2008/layout/VerticalAccentList"/>
    <dgm:cxn modelId="{7EF1D94D-A9FC-498E-B11E-9849E656DEA6}" type="presParOf" srcId="{71FEADBF-D946-4E10-8EBF-FD200BF6E9EF}" destId="{396C8BE6-957F-4C02-91EF-F13DAB626E63}" srcOrd="6" destOrd="0" presId="urn:microsoft.com/office/officeart/2008/layout/VerticalAccentList"/>
    <dgm:cxn modelId="{4E45D5BE-8DCF-451B-BA01-9C6F6F682E05}" type="presParOf" srcId="{71FEADBF-D946-4E10-8EBF-FD200BF6E9EF}" destId="{21E47D03-92E6-4E28-A59B-2FCA3CCB5D5A}" srcOrd="7" destOrd="0" presId="urn:microsoft.com/office/officeart/2008/layout/VerticalAccentList"/>
    <dgm:cxn modelId="{A6EBD4AA-5967-49B8-92DF-6A7A984C8FD5}" type="presParOf" srcId="{11043A3C-6B64-45B6-AA19-B5B78C60F817}" destId="{FE80F0D8-5250-40A0-83A8-616C82550678}" srcOrd="5" destOrd="0" presId="urn:microsoft.com/office/officeart/2008/layout/VerticalAccentList"/>
    <dgm:cxn modelId="{D2030F78-B3CD-40FE-9E19-5FD1A9FB42CA}" type="presParOf" srcId="{11043A3C-6B64-45B6-AA19-B5B78C60F817}" destId="{FE8B2C9C-C276-4DC5-86AD-FA96EE559377}" srcOrd="6" destOrd="0" presId="urn:microsoft.com/office/officeart/2008/layout/VerticalAccentList"/>
    <dgm:cxn modelId="{636B88A4-D733-4736-87BC-704A67EF416F}" type="presParOf" srcId="{FE8B2C9C-C276-4DC5-86AD-FA96EE559377}" destId="{9BDEBDEC-9A44-41FD-B3F2-F55AF6F9245D}" srcOrd="0" destOrd="0" presId="urn:microsoft.com/office/officeart/2008/layout/VerticalAccentList"/>
    <dgm:cxn modelId="{2A564DA7-BE2B-4F3F-BCAD-416AD25E07B8}" type="presParOf" srcId="{11043A3C-6B64-45B6-AA19-B5B78C60F817}" destId="{053021E1-2C76-4752-95D0-E6009903076D}" srcOrd="7" destOrd="0" presId="urn:microsoft.com/office/officeart/2008/layout/VerticalAccentList"/>
    <dgm:cxn modelId="{7898F315-1E44-4840-BB6C-3C7A24DBEBDC}" type="presParOf" srcId="{053021E1-2C76-4752-95D0-E6009903076D}" destId="{B4C05E66-A6EE-43ED-8A47-D2368C8568D7}" srcOrd="0" destOrd="0" presId="urn:microsoft.com/office/officeart/2008/layout/VerticalAccentList"/>
    <dgm:cxn modelId="{A2323608-4000-4948-A6CF-A3761E169A10}" type="presParOf" srcId="{053021E1-2C76-4752-95D0-E6009903076D}" destId="{487F3CFF-6DA6-489F-AE49-EDB4BF9286B6}" srcOrd="1" destOrd="0" presId="urn:microsoft.com/office/officeart/2008/layout/VerticalAccentList"/>
    <dgm:cxn modelId="{1D979A69-813D-4F5F-BB6D-1749C6933A12}" type="presParOf" srcId="{053021E1-2C76-4752-95D0-E6009903076D}" destId="{8740A010-E0B8-4DDD-A303-6F060FA7FA5E}" srcOrd="2" destOrd="0" presId="urn:microsoft.com/office/officeart/2008/layout/VerticalAccentList"/>
    <dgm:cxn modelId="{8974950A-32AC-4FF0-80E5-FB948CF6EDA0}" type="presParOf" srcId="{053021E1-2C76-4752-95D0-E6009903076D}" destId="{C7F71DBF-4032-4C04-AE38-AD1FD9519238}" srcOrd="3" destOrd="0" presId="urn:microsoft.com/office/officeart/2008/layout/VerticalAccentList"/>
    <dgm:cxn modelId="{0E416EFE-EBB4-4A85-A89E-DA2100CBA220}" type="presParOf" srcId="{053021E1-2C76-4752-95D0-E6009903076D}" destId="{72750A7B-C79D-4AFC-9692-5DEF17C5C79F}" srcOrd="4" destOrd="0" presId="urn:microsoft.com/office/officeart/2008/layout/VerticalAccentList"/>
    <dgm:cxn modelId="{6FB37467-AB8A-4CB1-B552-58A855F81E47}" type="presParOf" srcId="{053021E1-2C76-4752-95D0-E6009903076D}" destId="{B18D8A6C-E5A9-45FE-81F0-E6950EF419C6}" srcOrd="5" destOrd="0" presId="urn:microsoft.com/office/officeart/2008/layout/VerticalAccentList"/>
    <dgm:cxn modelId="{98BE8DF1-A90A-452C-9D01-8C608F0423F0}" type="presParOf" srcId="{053021E1-2C76-4752-95D0-E6009903076D}" destId="{290F7330-275B-45E1-A7F6-56CBE195F5D7}" srcOrd="6" destOrd="0" presId="urn:microsoft.com/office/officeart/2008/layout/VerticalAccentList"/>
    <dgm:cxn modelId="{9E315FC4-2E83-4107-92C0-15C638772B67}" type="presParOf" srcId="{053021E1-2C76-4752-95D0-E6009903076D}" destId="{73BC1C67-231B-4D61-A171-BF0E7A776FB8}" srcOrd="7" destOrd="0" presId="urn:microsoft.com/office/officeart/2008/layout/Vertical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CAAFF2-C3FC-4CB5-966C-966C2BD8377B}">
      <dsp:nvSpPr>
        <dsp:cNvPr id="0" name=""/>
        <dsp:cNvSpPr/>
      </dsp:nvSpPr>
      <dsp:spPr>
        <a:xfrm>
          <a:off x="-4979082" y="-763168"/>
          <a:ext cx="5931966" cy="5931966"/>
        </a:xfrm>
        <a:prstGeom prst="blockArc">
          <a:avLst>
            <a:gd name="adj1" fmla="val 18900000"/>
            <a:gd name="adj2" fmla="val 2700000"/>
            <a:gd name="adj3" fmla="val 364"/>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2FD281-48C5-48C1-A5DD-E7EB14B4E02E}">
      <dsp:nvSpPr>
        <dsp:cNvPr id="0" name=""/>
        <dsp:cNvSpPr/>
      </dsp:nvSpPr>
      <dsp:spPr>
        <a:xfrm>
          <a:off x="309054" y="200279"/>
          <a:ext cx="8329694" cy="400383"/>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805"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Goudy Old Style" panose="02020502050305020303" pitchFamily="18" charset="0"/>
            </a:rPr>
            <a:t>Abstract</a:t>
          </a:r>
        </a:p>
      </dsp:txBody>
      <dsp:txXfrm>
        <a:off x="309054" y="200279"/>
        <a:ext cx="8329694" cy="400383"/>
      </dsp:txXfrm>
    </dsp:sp>
    <dsp:sp modelId="{BFC57AAB-4A20-4B0C-9C37-4128950364D3}">
      <dsp:nvSpPr>
        <dsp:cNvPr id="0" name=""/>
        <dsp:cNvSpPr/>
      </dsp:nvSpPr>
      <dsp:spPr>
        <a:xfrm>
          <a:off x="58815" y="150231"/>
          <a:ext cx="500479" cy="500479"/>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726028-4234-4EB6-B4EE-F525C845CB72}">
      <dsp:nvSpPr>
        <dsp:cNvPr id="0" name=""/>
        <dsp:cNvSpPr/>
      </dsp:nvSpPr>
      <dsp:spPr>
        <a:xfrm>
          <a:off x="722468" y="801207"/>
          <a:ext cx="7967111" cy="400383"/>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805"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Goudy Old Style" panose="02020502050305020303" pitchFamily="18" charset="0"/>
            </a:rPr>
            <a:t>Introduction</a:t>
          </a:r>
          <a:r>
            <a:rPr lang="en-US" sz="2100" kern="1200" dirty="0"/>
            <a:t> </a:t>
          </a:r>
          <a:endParaRPr lang="en-IN" sz="2100" kern="1200" dirty="0"/>
        </a:p>
      </dsp:txBody>
      <dsp:txXfrm>
        <a:off x="722468" y="801207"/>
        <a:ext cx="7967111" cy="400383"/>
      </dsp:txXfrm>
    </dsp:sp>
    <dsp:sp modelId="{8B1C5F09-7B34-435B-9AD9-29CB9DAF8B1D}">
      <dsp:nvSpPr>
        <dsp:cNvPr id="0" name=""/>
        <dsp:cNvSpPr/>
      </dsp:nvSpPr>
      <dsp:spPr>
        <a:xfrm>
          <a:off x="421398" y="751159"/>
          <a:ext cx="500479" cy="500479"/>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A51F00-AD0F-45CD-A772-96E26870F905}">
      <dsp:nvSpPr>
        <dsp:cNvPr id="0" name=""/>
        <dsp:cNvSpPr/>
      </dsp:nvSpPr>
      <dsp:spPr>
        <a:xfrm>
          <a:off x="870332" y="1401695"/>
          <a:ext cx="7768417" cy="400383"/>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805"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Goudy Old Style" panose="02020502050305020303" pitchFamily="18" charset="0"/>
            </a:rPr>
            <a:t>Objectives</a:t>
          </a:r>
          <a:r>
            <a:rPr lang="en-US" sz="2100" kern="1200" dirty="0"/>
            <a:t> </a:t>
          </a:r>
        </a:p>
      </dsp:txBody>
      <dsp:txXfrm>
        <a:off x="870332" y="1401695"/>
        <a:ext cx="7768417" cy="400383"/>
      </dsp:txXfrm>
    </dsp:sp>
    <dsp:sp modelId="{DB50166B-7D21-463A-835F-B63E14A58E9D}">
      <dsp:nvSpPr>
        <dsp:cNvPr id="0" name=""/>
        <dsp:cNvSpPr/>
      </dsp:nvSpPr>
      <dsp:spPr>
        <a:xfrm>
          <a:off x="620092" y="1351647"/>
          <a:ext cx="500479" cy="500479"/>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B673C59-C07F-4EAA-8447-044AE156E446}">
      <dsp:nvSpPr>
        <dsp:cNvPr id="0" name=""/>
        <dsp:cNvSpPr/>
      </dsp:nvSpPr>
      <dsp:spPr>
        <a:xfrm>
          <a:off x="933773" y="2002623"/>
          <a:ext cx="7704976" cy="400383"/>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805"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Goudy Old Style" panose="02020502050305020303" pitchFamily="18" charset="0"/>
            </a:rPr>
            <a:t>Technology &amp; tools</a:t>
          </a:r>
          <a:endParaRPr lang="en-IN" sz="2400" kern="1200" dirty="0">
            <a:latin typeface="Goudy Old Style" panose="02020502050305020303" pitchFamily="18" charset="0"/>
          </a:endParaRPr>
        </a:p>
      </dsp:txBody>
      <dsp:txXfrm>
        <a:off x="933773" y="2002623"/>
        <a:ext cx="7704976" cy="400383"/>
      </dsp:txXfrm>
    </dsp:sp>
    <dsp:sp modelId="{96EDEA6D-5A57-47D5-AB8A-DA491192F1BF}">
      <dsp:nvSpPr>
        <dsp:cNvPr id="0" name=""/>
        <dsp:cNvSpPr/>
      </dsp:nvSpPr>
      <dsp:spPr>
        <a:xfrm>
          <a:off x="683533" y="1952575"/>
          <a:ext cx="500479" cy="500479"/>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BD5C55-69A4-4A30-87FB-B49C996CD909}">
      <dsp:nvSpPr>
        <dsp:cNvPr id="0" name=""/>
        <dsp:cNvSpPr/>
      </dsp:nvSpPr>
      <dsp:spPr>
        <a:xfrm>
          <a:off x="870332" y="2603551"/>
          <a:ext cx="7768417" cy="400383"/>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805"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Goudy Old Style" panose="02020502050305020303" pitchFamily="18" charset="0"/>
            </a:rPr>
            <a:t>Data flow diagram </a:t>
          </a:r>
          <a:endParaRPr lang="en-IN" sz="2400" kern="1200" dirty="0">
            <a:latin typeface="Goudy Old Style" panose="02020502050305020303" pitchFamily="18" charset="0"/>
          </a:endParaRPr>
        </a:p>
      </dsp:txBody>
      <dsp:txXfrm>
        <a:off x="870332" y="2603551"/>
        <a:ext cx="7768417" cy="400383"/>
      </dsp:txXfrm>
    </dsp:sp>
    <dsp:sp modelId="{45EF142F-4B3E-4901-A230-02E944E35F3D}">
      <dsp:nvSpPr>
        <dsp:cNvPr id="0" name=""/>
        <dsp:cNvSpPr/>
      </dsp:nvSpPr>
      <dsp:spPr>
        <a:xfrm>
          <a:off x="620092" y="2553503"/>
          <a:ext cx="500479" cy="500479"/>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DB39B4-DB02-4970-9474-030CBF166C0E}">
      <dsp:nvSpPr>
        <dsp:cNvPr id="0" name=""/>
        <dsp:cNvSpPr/>
      </dsp:nvSpPr>
      <dsp:spPr>
        <a:xfrm>
          <a:off x="671638" y="3204038"/>
          <a:ext cx="7967111" cy="400383"/>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805"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Goudy Old Style" panose="02020502050305020303" pitchFamily="18" charset="0"/>
            </a:rPr>
            <a:t>Source code</a:t>
          </a:r>
          <a:endParaRPr lang="en-IN" sz="2400" kern="1200" dirty="0">
            <a:latin typeface="Goudy Old Style" panose="02020502050305020303" pitchFamily="18" charset="0"/>
          </a:endParaRPr>
        </a:p>
      </dsp:txBody>
      <dsp:txXfrm>
        <a:off x="671638" y="3204038"/>
        <a:ext cx="7967111" cy="400383"/>
      </dsp:txXfrm>
    </dsp:sp>
    <dsp:sp modelId="{E9029CBD-3F13-43A1-87C9-EE3DE94BB88D}">
      <dsp:nvSpPr>
        <dsp:cNvPr id="0" name=""/>
        <dsp:cNvSpPr/>
      </dsp:nvSpPr>
      <dsp:spPr>
        <a:xfrm>
          <a:off x="421398" y="3153990"/>
          <a:ext cx="500479" cy="500479"/>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1BF8F1-1908-4182-A94D-2CF678192CA2}">
      <dsp:nvSpPr>
        <dsp:cNvPr id="0" name=""/>
        <dsp:cNvSpPr/>
      </dsp:nvSpPr>
      <dsp:spPr>
        <a:xfrm>
          <a:off x="309054" y="3804966"/>
          <a:ext cx="8329694" cy="400383"/>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805"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Goudy Old Style" panose="02020502050305020303" pitchFamily="18" charset="0"/>
            </a:rPr>
            <a:t>Conclusion</a:t>
          </a:r>
          <a:r>
            <a:rPr lang="en-US" sz="2100" kern="1200" dirty="0"/>
            <a:t> </a:t>
          </a:r>
          <a:endParaRPr lang="en-IN" sz="2100" kern="1200" dirty="0"/>
        </a:p>
      </dsp:txBody>
      <dsp:txXfrm>
        <a:off x="309054" y="3804966"/>
        <a:ext cx="8329694" cy="400383"/>
      </dsp:txXfrm>
    </dsp:sp>
    <dsp:sp modelId="{8B732CD8-C364-4182-B803-37EDDB54078E}">
      <dsp:nvSpPr>
        <dsp:cNvPr id="0" name=""/>
        <dsp:cNvSpPr/>
      </dsp:nvSpPr>
      <dsp:spPr>
        <a:xfrm>
          <a:off x="58815" y="3754918"/>
          <a:ext cx="500479" cy="500479"/>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7C4D5-6705-45A0-B85D-8CA442074ED6}">
      <dsp:nvSpPr>
        <dsp:cNvPr id="0" name=""/>
        <dsp:cNvSpPr/>
      </dsp:nvSpPr>
      <dsp:spPr>
        <a:xfrm rot="5400000">
          <a:off x="-283698" y="349585"/>
          <a:ext cx="1361638" cy="953147"/>
        </a:xfrm>
        <a:prstGeom prst="chevron">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n-IN" sz="2700" kern="1200" dirty="0"/>
        </a:p>
      </dsp:txBody>
      <dsp:txXfrm rot="-5400000">
        <a:off x="-79452" y="621914"/>
        <a:ext cx="953147" cy="408491"/>
      </dsp:txXfrm>
    </dsp:sp>
    <dsp:sp modelId="{761DE808-3B52-4FAB-A3E9-D53E500AA9C4}">
      <dsp:nvSpPr>
        <dsp:cNvPr id="0" name=""/>
        <dsp:cNvSpPr/>
      </dsp:nvSpPr>
      <dsp:spPr>
        <a:xfrm rot="5400000">
          <a:off x="5143840" y="-4426079"/>
          <a:ext cx="1169799" cy="10027903"/>
        </a:xfrm>
        <a:prstGeom prst="round2Same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IN" sz="1400" kern="1200" dirty="0">
              <a:effectLst/>
              <a:latin typeface="Goudy Old Style" panose="02020502050305020303" pitchFamily="18" charset="0"/>
              <a:ea typeface="Calibri" panose="020F0502020204030204" pitchFamily="34" charset="0"/>
              <a:cs typeface="Times New Roman" panose="02020603050405020304" pitchFamily="18" charset="0"/>
            </a:rPr>
            <a:t>Supermarket is the place where customers come to purchase their daily using products and pay for that. There is a need to calculate how many products are sold and to generate the bill for the customer. In my project and implementation we have 3 users. First is the data entry operator who will enter the products in the database. Second one is the administrator who will decide the taxes and commissions on the products and can see the report of any product. Third one is the bill calculating operator who will calculate the bill and print..</a:t>
          </a:r>
          <a:endParaRPr lang="en-IN" sz="1400" kern="1200" dirty="0"/>
        </a:p>
      </dsp:txBody>
      <dsp:txXfrm rot="-5400000">
        <a:off x="714789" y="60077"/>
        <a:ext cx="9970798" cy="1055589"/>
      </dsp:txXfrm>
    </dsp:sp>
    <dsp:sp modelId="{7D3B83E9-E128-43C1-95EB-20E1C3D83FF7}">
      <dsp:nvSpPr>
        <dsp:cNvPr id="0" name=""/>
        <dsp:cNvSpPr/>
      </dsp:nvSpPr>
      <dsp:spPr>
        <a:xfrm rot="5400000">
          <a:off x="-283698" y="1663462"/>
          <a:ext cx="1361638" cy="953147"/>
        </a:xfrm>
        <a:prstGeom prst="chevron">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n-IN" sz="2700" kern="1200" dirty="0"/>
        </a:p>
      </dsp:txBody>
      <dsp:txXfrm rot="-5400000">
        <a:off x="-79452" y="1935791"/>
        <a:ext cx="953147" cy="408491"/>
      </dsp:txXfrm>
    </dsp:sp>
    <dsp:sp modelId="{257D35D2-0E7B-4A04-96C4-6E480B3F8264}">
      <dsp:nvSpPr>
        <dsp:cNvPr id="0" name=""/>
        <dsp:cNvSpPr/>
      </dsp:nvSpPr>
      <dsp:spPr>
        <a:xfrm rot="5400000">
          <a:off x="5156541" y="-3090062"/>
          <a:ext cx="1144398" cy="9983625"/>
        </a:xfrm>
        <a:prstGeom prst="round2Same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IN" sz="1500" kern="1200" dirty="0">
              <a:effectLst/>
              <a:latin typeface="Goudy Old Style" panose="02020502050305020303" pitchFamily="18" charset="0"/>
              <a:ea typeface="Calibri" panose="020F0502020204030204" pitchFamily="34" charset="0"/>
              <a:cs typeface="Times New Roman" panose="02020603050405020304" pitchFamily="18" charset="0"/>
            </a:rPr>
            <a:t>Many supermarkets use this type of billing system for a decade. It is also improved many times according to requirements of sellers and customers. It does the same work that is calculating the bill, gives it to the customer and maintain proper database. They are accurate in calculation and printing, they also generate records.</a:t>
          </a:r>
          <a:endParaRPr lang="en-IN" sz="1500" kern="1200" dirty="0"/>
        </a:p>
      </dsp:txBody>
      <dsp:txXfrm rot="-5400000">
        <a:off x="736928" y="1385416"/>
        <a:ext cx="9927760" cy="1032668"/>
      </dsp:txXfrm>
    </dsp:sp>
    <dsp:sp modelId="{80133B6C-733D-43E0-96A8-9FE08F128DA9}">
      <dsp:nvSpPr>
        <dsp:cNvPr id="0" name=""/>
        <dsp:cNvSpPr/>
      </dsp:nvSpPr>
      <dsp:spPr>
        <a:xfrm rot="5400000">
          <a:off x="-283698" y="2950624"/>
          <a:ext cx="1361638" cy="953147"/>
        </a:xfrm>
        <a:prstGeom prst="chevron">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n-IN" sz="2700" kern="1200" dirty="0"/>
        </a:p>
      </dsp:txBody>
      <dsp:txXfrm rot="-5400000">
        <a:off x="-79452" y="3222953"/>
        <a:ext cx="953147" cy="408491"/>
      </dsp:txXfrm>
    </dsp:sp>
    <dsp:sp modelId="{025C3464-D051-45B0-A3FA-433FB0435735}">
      <dsp:nvSpPr>
        <dsp:cNvPr id="0" name=""/>
        <dsp:cNvSpPr/>
      </dsp:nvSpPr>
      <dsp:spPr>
        <a:xfrm rot="5400000">
          <a:off x="5183256" y="-1772411"/>
          <a:ext cx="1090966" cy="9922645"/>
        </a:xfrm>
        <a:prstGeom prst="round2Same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IN" sz="1500" kern="1200" dirty="0">
              <a:effectLst/>
              <a:latin typeface="Goudy Old Style" panose="02020502050305020303" pitchFamily="18" charset="0"/>
              <a:ea typeface="Calibri" panose="020F0502020204030204" pitchFamily="34" charset="0"/>
              <a:cs typeface="Times New Roman" panose="02020603050405020304" pitchFamily="18" charset="0"/>
            </a:rPr>
            <a:t>A new concept is also added in the billing system is that they also maintain relationships with the customers who purchase more products from the store regularly. System also concerns their requirements and gives them </a:t>
          </a:r>
          <a:r>
            <a:rPr lang="en-IN" sz="1500" kern="1200" dirty="0" err="1">
              <a:effectLst/>
              <a:latin typeface="Goudy Old Style" panose="02020502050305020303" pitchFamily="18" charset="0"/>
              <a:ea typeface="Calibri" panose="020F0502020204030204" pitchFamily="34" charset="0"/>
              <a:cs typeface="Times New Roman" panose="02020603050405020304" pitchFamily="18" charset="0"/>
            </a:rPr>
            <a:t>moew</a:t>
          </a:r>
          <a:r>
            <a:rPr lang="en-IN" sz="1500" kern="1200" dirty="0">
              <a:effectLst/>
              <a:latin typeface="Goudy Old Style" panose="02020502050305020303" pitchFamily="18" charset="0"/>
              <a:ea typeface="Calibri" panose="020F0502020204030204" pitchFamily="34" charset="0"/>
              <a:cs typeface="Times New Roman" panose="02020603050405020304" pitchFamily="18" charset="0"/>
            </a:rPr>
            <a:t> commission. It also shows the overall profit and profit on a particular product and give reports which items are required and which have cross their expiry data.</a:t>
          </a:r>
          <a:endParaRPr lang="en-IN" sz="1500" kern="1200" dirty="0"/>
        </a:p>
      </dsp:txBody>
      <dsp:txXfrm rot="-5400000">
        <a:off x="767417" y="2696685"/>
        <a:ext cx="9869388" cy="9844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7EB05-AB8A-4856-A149-A6A57E4AEBEA}">
      <dsp:nvSpPr>
        <dsp:cNvPr id="0" name=""/>
        <dsp:cNvSpPr/>
      </dsp:nvSpPr>
      <dsp:spPr>
        <a:xfrm rot="5400000">
          <a:off x="-241315" y="242843"/>
          <a:ext cx="1608772" cy="1126140"/>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1">
          <a:scrgbClr r="0" g="0" b="0"/>
        </a:lnRef>
        <a:fillRef idx="3">
          <a:scrgbClr r="0" g="0" b="0"/>
        </a:fillRef>
        <a:effectRef idx="3">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endParaRPr lang="en-IN" sz="3100" kern="1200" dirty="0"/>
        </a:p>
      </dsp:txBody>
      <dsp:txXfrm rot="-5400000">
        <a:off x="1" y="564597"/>
        <a:ext cx="1126140" cy="482632"/>
      </dsp:txXfrm>
    </dsp:sp>
    <dsp:sp modelId="{83F1D856-73CC-41E7-BEBE-E94226A57051}">
      <dsp:nvSpPr>
        <dsp:cNvPr id="0" name=""/>
        <dsp:cNvSpPr/>
      </dsp:nvSpPr>
      <dsp:spPr>
        <a:xfrm rot="5400000">
          <a:off x="4774779" y="-3647111"/>
          <a:ext cx="1045702" cy="8342979"/>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None/>
          </a:pPr>
          <a:r>
            <a:rPr lang="en-IN" sz="3600" kern="1200" dirty="0">
              <a:effectLst/>
              <a:latin typeface="Goudy Old Style" panose="02020502050305020303" pitchFamily="18" charset="0"/>
              <a:ea typeface="Calibri" panose="020F0502020204030204" pitchFamily="34" charset="0"/>
              <a:cs typeface="Times New Roman" panose="02020603050405020304" pitchFamily="18" charset="0"/>
            </a:rPr>
            <a:t>C++ Programming Language</a:t>
          </a:r>
          <a:endParaRPr lang="en-IN" sz="3600" kern="1200" dirty="0"/>
        </a:p>
      </dsp:txBody>
      <dsp:txXfrm rot="-5400000">
        <a:off x="1126141" y="52574"/>
        <a:ext cx="8291932" cy="943608"/>
      </dsp:txXfrm>
    </dsp:sp>
    <dsp:sp modelId="{79F415A1-4F8F-4DB5-86FF-D33EB5B88E23}">
      <dsp:nvSpPr>
        <dsp:cNvPr id="0" name=""/>
        <dsp:cNvSpPr/>
      </dsp:nvSpPr>
      <dsp:spPr>
        <a:xfrm rot="5400000">
          <a:off x="-241315" y="1557096"/>
          <a:ext cx="1608772" cy="1126140"/>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1">
          <a:scrgbClr r="0" g="0" b="0"/>
        </a:lnRef>
        <a:fillRef idx="3">
          <a:scrgbClr r="0" g="0" b="0"/>
        </a:fillRef>
        <a:effectRef idx="3">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endParaRPr lang="en-IN" sz="3100" kern="1200" dirty="0"/>
        </a:p>
      </dsp:txBody>
      <dsp:txXfrm rot="-5400000">
        <a:off x="1" y="1878850"/>
        <a:ext cx="1126140" cy="482632"/>
      </dsp:txXfrm>
    </dsp:sp>
    <dsp:sp modelId="{E12D230C-D6D4-49C0-B774-C223B410DFD7}">
      <dsp:nvSpPr>
        <dsp:cNvPr id="0" name=""/>
        <dsp:cNvSpPr/>
      </dsp:nvSpPr>
      <dsp:spPr>
        <a:xfrm rot="5400000">
          <a:off x="4774779" y="-2332858"/>
          <a:ext cx="1045702" cy="8342979"/>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None/>
          </a:pPr>
          <a:r>
            <a:rPr lang="en-IN" sz="3600" kern="1200" dirty="0">
              <a:effectLst/>
              <a:latin typeface="Goudy Old Style" panose="02020502050305020303" pitchFamily="18" charset="0"/>
              <a:ea typeface="Calibri" panose="020F0502020204030204" pitchFamily="34" charset="0"/>
              <a:cs typeface="Times New Roman" panose="02020603050405020304" pitchFamily="18" charset="0"/>
            </a:rPr>
            <a:t>Software used: </a:t>
          </a:r>
          <a:r>
            <a:rPr lang="en-IN" sz="3600" kern="1200" dirty="0" err="1">
              <a:effectLst/>
              <a:latin typeface="Goudy Old Style" panose="02020502050305020303" pitchFamily="18" charset="0"/>
              <a:ea typeface="Calibri" panose="020F0502020204030204" pitchFamily="34" charset="0"/>
              <a:cs typeface="Times New Roman" panose="02020603050405020304" pitchFamily="18" charset="0"/>
            </a:rPr>
            <a:t>Codeblocks</a:t>
          </a:r>
          <a:r>
            <a:rPr lang="en-IN" sz="3600" kern="1200" dirty="0">
              <a:effectLst/>
              <a:latin typeface="Goudy Old Style" panose="02020502050305020303" pitchFamily="18" charset="0"/>
              <a:ea typeface="Calibri" panose="020F0502020204030204" pitchFamily="34" charset="0"/>
              <a:cs typeface="Times New Roman" panose="02020603050405020304" pitchFamily="18" charset="0"/>
            </a:rPr>
            <a:t> </a:t>
          </a:r>
          <a:endParaRPr lang="en-IN" sz="3600" kern="1200" dirty="0"/>
        </a:p>
      </dsp:txBody>
      <dsp:txXfrm rot="-5400000">
        <a:off x="1126141" y="1366827"/>
        <a:ext cx="8291932" cy="9436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D4D02-444D-4FC0-8FBB-96CC0C2E2AD9}">
      <dsp:nvSpPr>
        <dsp:cNvPr id="0" name=""/>
        <dsp:cNvSpPr/>
      </dsp:nvSpPr>
      <dsp:spPr>
        <a:xfrm>
          <a:off x="0" y="48894"/>
          <a:ext cx="9062720" cy="623610"/>
        </a:xfrm>
        <a:prstGeom prst="roundRect">
          <a:avLst/>
        </a:prstGeom>
        <a:solidFill>
          <a:schemeClr val="accent1">
            <a:hueOff val="0"/>
            <a:satOff val="0"/>
            <a:lumOff val="0"/>
            <a:alphaOff val="0"/>
          </a:schemeClr>
        </a:solidFill>
        <a:ln>
          <a:noFill/>
        </a:ln>
        <a:effectLst>
          <a:outerShdw blurRad="63500" dist="25400" dir="5400000"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latin typeface="Goudy Old Style" panose="02020502050305020303" pitchFamily="18" charset="0"/>
            </a:rPr>
            <a:t>Saving in labor due to self – service system.</a:t>
          </a:r>
          <a:endParaRPr lang="en-IN" sz="2600" kern="1200" dirty="0"/>
        </a:p>
      </dsp:txBody>
      <dsp:txXfrm>
        <a:off x="30442" y="79336"/>
        <a:ext cx="9001836" cy="562726"/>
      </dsp:txXfrm>
    </dsp:sp>
    <dsp:sp modelId="{7839DC3F-6CE6-4FC6-9F34-58425BD4F7C1}">
      <dsp:nvSpPr>
        <dsp:cNvPr id="0" name=""/>
        <dsp:cNvSpPr/>
      </dsp:nvSpPr>
      <dsp:spPr>
        <a:xfrm>
          <a:off x="0" y="747384"/>
          <a:ext cx="9062720" cy="623610"/>
        </a:xfrm>
        <a:prstGeom prst="roundRect">
          <a:avLst/>
        </a:prstGeom>
        <a:solidFill>
          <a:schemeClr val="accent1">
            <a:hueOff val="0"/>
            <a:satOff val="0"/>
            <a:lumOff val="0"/>
            <a:alphaOff val="0"/>
          </a:schemeClr>
        </a:solidFill>
        <a:ln>
          <a:noFill/>
        </a:ln>
        <a:effectLst>
          <a:outerShdw blurRad="63500" dist="25400" dir="5400000"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latin typeface="Goudy Old Style" panose="02020502050305020303" pitchFamily="18" charset="0"/>
            </a:rPr>
            <a:t>Supermarket has large turnover</a:t>
          </a:r>
          <a:endParaRPr lang="en-IN" sz="2600" kern="1200" dirty="0"/>
        </a:p>
      </dsp:txBody>
      <dsp:txXfrm>
        <a:off x="30442" y="777826"/>
        <a:ext cx="9001836" cy="562726"/>
      </dsp:txXfrm>
    </dsp:sp>
    <dsp:sp modelId="{79300131-6817-4007-AC7D-C05ABC7046D3}">
      <dsp:nvSpPr>
        <dsp:cNvPr id="0" name=""/>
        <dsp:cNvSpPr/>
      </dsp:nvSpPr>
      <dsp:spPr>
        <a:xfrm>
          <a:off x="0" y="1445875"/>
          <a:ext cx="9062720" cy="623610"/>
        </a:xfrm>
        <a:prstGeom prst="roundRect">
          <a:avLst/>
        </a:prstGeom>
        <a:solidFill>
          <a:schemeClr val="accent1">
            <a:hueOff val="0"/>
            <a:satOff val="0"/>
            <a:lumOff val="0"/>
            <a:alphaOff val="0"/>
          </a:schemeClr>
        </a:solidFill>
        <a:ln>
          <a:noFill/>
        </a:ln>
        <a:effectLst>
          <a:outerShdw blurRad="63500" dist="25400" dir="5400000"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latin typeface="Goudy Old Style" panose="02020502050305020303" pitchFamily="18" charset="0"/>
            </a:rPr>
            <a:t>Low cost of operation</a:t>
          </a:r>
          <a:r>
            <a:rPr lang="en-IN" sz="2600" kern="1200" dirty="0">
              <a:latin typeface="Goudy Old Style" panose="02020502050305020303" pitchFamily="18" charset="0"/>
            </a:rPr>
            <a:t>.</a:t>
          </a:r>
          <a:endParaRPr lang="en-IN" sz="2600" kern="1200" dirty="0"/>
        </a:p>
      </dsp:txBody>
      <dsp:txXfrm>
        <a:off x="30442" y="1476317"/>
        <a:ext cx="9001836" cy="562726"/>
      </dsp:txXfrm>
    </dsp:sp>
    <dsp:sp modelId="{27F73A3B-837F-4FDA-A50C-BAB943FAA24E}">
      <dsp:nvSpPr>
        <dsp:cNvPr id="0" name=""/>
        <dsp:cNvSpPr/>
      </dsp:nvSpPr>
      <dsp:spPr>
        <a:xfrm>
          <a:off x="0" y="2144365"/>
          <a:ext cx="9062720" cy="623610"/>
        </a:xfrm>
        <a:prstGeom prst="roundRect">
          <a:avLst/>
        </a:prstGeom>
        <a:solidFill>
          <a:schemeClr val="accent1">
            <a:hueOff val="0"/>
            <a:satOff val="0"/>
            <a:lumOff val="0"/>
            <a:alphaOff val="0"/>
          </a:schemeClr>
        </a:solidFill>
        <a:ln>
          <a:noFill/>
        </a:ln>
        <a:effectLst>
          <a:outerShdw blurRad="63500" dist="25400" dir="5400000"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latin typeface="Goudy Old Style" panose="02020502050305020303" pitchFamily="18" charset="0"/>
            </a:rPr>
            <a:t>Freedom of selection.</a:t>
          </a:r>
          <a:endParaRPr lang="en-IN" sz="2600" kern="1200" dirty="0">
            <a:latin typeface="Goudy Old Style" panose="02020502050305020303" pitchFamily="18" charset="0"/>
          </a:endParaRPr>
        </a:p>
      </dsp:txBody>
      <dsp:txXfrm>
        <a:off x="30442" y="2174807"/>
        <a:ext cx="9001836" cy="562726"/>
      </dsp:txXfrm>
    </dsp:sp>
    <dsp:sp modelId="{0AE69E86-A912-480F-A041-C6CB5A3FA0C6}">
      <dsp:nvSpPr>
        <dsp:cNvPr id="0" name=""/>
        <dsp:cNvSpPr/>
      </dsp:nvSpPr>
      <dsp:spPr>
        <a:xfrm>
          <a:off x="0" y="2842855"/>
          <a:ext cx="9062720" cy="623610"/>
        </a:xfrm>
        <a:prstGeom prst="roundRect">
          <a:avLst/>
        </a:prstGeom>
        <a:solidFill>
          <a:schemeClr val="accent1">
            <a:hueOff val="0"/>
            <a:satOff val="0"/>
            <a:lumOff val="0"/>
            <a:alphaOff val="0"/>
          </a:schemeClr>
        </a:solidFill>
        <a:ln>
          <a:noFill/>
        </a:ln>
        <a:effectLst>
          <a:outerShdw blurRad="63500" dist="25400" dir="5400000"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latin typeface="Goudy Old Style" panose="02020502050305020303" pitchFamily="18" charset="0"/>
            </a:rPr>
            <a:t>Shopping is very easy and quick.</a:t>
          </a:r>
          <a:endParaRPr lang="en-IN" sz="2600" kern="1200" dirty="0"/>
        </a:p>
      </dsp:txBody>
      <dsp:txXfrm>
        <a:off x="30442" y="2873297"/>
        <a:ext cx="9001836" cy="5627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F415A1-4F8F-4DB5-86FF-D33EB5B88E23}">
      <dsp:nvSpPr>
        <dsp:cNvPr id="0" name=""/>
        <dsp:cNvSpPr/>
      </dsp:nvSpPr>
      <dsp:spPr>
        <a:xfrm rot="5400000">
          <a:off x="-243172" y="244875"/>
          <a:ext cx="1621152" cy="1134806"/>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1">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endParaRPr lang="en-IN" sz="3200" kern="1200" dirty="0"/>
        </a:p>
      </dsp:txBody>
      <dsp:txXfrm rot="-5400000">
        <a:off x="1" y="569105"/>
        <a:ext cx="1134806" cy="486346"/>
      </dsp:txXfrm>
    </dsp:sp>
    <dsp:sp modelId="{E12D230C-D6D4-49C0-B774-C223B410DFD7}">
      <dsp:nvSpPr>
        <dsp:cNvPr id="0" name=""/>
        <dsp:cNvSpPr/>
      </dsp:nvSpPr>
      <dsp:spPr>
        <a:xfrm rot="5400000">
          <a:off x="4775088" y="-3638578"/>
          <a:ext cx="1053749" cy="8334313"/>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None/>
          </a:pPr>
          <a:r>
            <a:rPr lang="en-IN" sz="3600" kern="1200" dirty="0">
              <a:effectLst/>
              <a:latin typeface="Goudy Old Style" panose="02020502050305020303" pitchFamily="18" charset="0"/>
              <a:ea typeface="Calibri" panose="020F0502020204030204" pitchFamily="34" charset="0"/>
              <a:cs typeface="Times New Roman" panose="02020603050405020304" pitchFamily="18" charset="0"/>
            </a:rPr>
            <a:t>   Will see and continue in </a:t>
          </a:r>
          <a:r>
            <a:rPr lang="en-IN" sz="3600" kern="1200" dirty="0" err="1">
              <a:effectLst/>
              <a:latin typeface="Goudy Old Style" panose="02020502050305020303" pitchFamily="18" charset="0"/>
              <a:ea typeface="Calibri" panose="020F0502020204030204" pitchFamily="34" charset="0"/>
              <a:cs typeface="Times New Roman" panose="02020603050405020304" pitchFamily="18" charset="0"/>
            </a:rPr>
            <a:t>Codeblocks</a:t>
          </a:r>
          <a:r>
            <a:rPr lang="en-IN" sz="3600" kern="1200" dirty="0">
              <a:effectLst/>
              <a:latin typeface="Goudy Old Style" panose="02020502050305020303" pitchFamily="18" charset="0"/>
              <a:ea typeface="Calibri" panose="020F0502020204030204" pitchFamily="34" charset="0"/>
              <a:cs typeface="Times New Roman" panose="02020603050405020304" pitchFamily="18" charset="0"/>
            </a:rPr>
            <a:t> </a:t>
          </a:r>
          <a:endParaRPr lang="en-IN" sz="3600" kern="1200" dirty="0"/>
        </a:p>
      </dsp:txBody>
      <dsp:txXfrm rot="-5400000">
        <a:off x="1134806" y="53144"/>
        <a:ext cx="8282873" cy="950869"/>
      </dsp:txXfrm>
    </dsp:sp>
    <dsp:sp modelId="{1060F5C3-47C7-4AC7-8CF8-12B1C104F173}">
      <dsp:nvSpPr>
        <dsp:cNvPr id="0" name=""/>
        <dsp:cNvSpPr/>
      </dsp:nvSpPr>
      <dsp:spPr>
        <a:xfrm rot="5400000">
          <a:off x="-243172" y="1571797"/>
          <a:ext cx="1621152" cy="1134806"/>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1">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endParaRPr lang="en-IN" sz="3200" kern="1200"/>
        </a:p>
      </dsp:txBody>
      <dsp:txXfrm rot="-5400000">
        <a:off x="1" y="1896027"/>
        <a:ext cx="1134806" cy="486346"/>
      </dsp:txXfrm>
    </dsp:sp>
    <dsp:sp modelId="{BA15AD27-6FF0-4CEB-852E-569782A884B1}">
      <dsp:nvSpPr>
        <dsp:cNvPr id="0" name=""/>
        <dsp:cNvSpPr/>
      </dsp:nvSpPr>
      <dsp:spPr>
        <a:xfrm rot="5400000">
          <a:off x="4775088" y="-2311657"/>
          <a:ext cx="1053749" cy="8334313"/>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None/>
          </a:pPr>
          <a:r>
            <a:rPr lang="en-IN" sz="2000" kern="1200" dirty="0"/>
            <a:t>                                    Its my Source Code link :-     https://github.com/Abhishek2717/miniproject/blob/main/2014524_miniprojectcode.cpp</a:t>
          </a:r>
        </a:p>
      </dsp:txBody>
      <dsp:txXfrm rot="-5400000">
        <a:off x="1134806" y="1380065"/>
        <a:ext cx="8282873" cy="9508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DD6AE-B69D-4103-8349-6E60F64C56D7}">
      <dsp:nvSpPr>
        <dsp:cNvPr id="0" name=""/>
        <dsp:cNvSpPr/>
      </dsp:nvSpPr>
      <dsp:spPr>
        <a:xfrm>
          <a:off x="0" y="157336"/>
          <a:ext cx="10353675" cy="147419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My project and implementation is on supermarket billing calculation system. I successfully completed it. I take this opportunity to express my sense of indebtedness and gratitude to all those teachers, friends, resources like google, books who helped me in completing this project and implementation.</a:t>
          </a:r>
          <a:endParaRPr lang="en-IN" sz="2100" kern="1200" dirty="0"/>
        </a:p>
      </dsp:txBody>
      <dsp:txXfrm>
        <a:off x="71964" y="229300"/>
        <a:ext cx="10209747" cy="1330271"/>
      </dsp:txXfrm>
    </dsp:sp>
    <dsp:sp modelId="{A7955E67-613B-454B-B007-B0F2C3002544}">
      <dsp:nvSpPr>
        <dsp:cNvPr id="0" name=""/>
        <dsp:cNvSpPr/>
      </dsp:nvSpPr>
      <dsp:spPr>
        <a:xfrm>
          <a:off x="0" y="1509614"/>
          <a:ext cx="1035367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8729" tIns="26670" rIns="149352" bIns="26670" numCol="1" spcCol="1270" anchor="t" anchorCtr="0">
          <a:noAutofit/>
        </a:bodyPr>
        <a:lstStyle/>
        <a:p>
          <a:pPr marL="171450" lvl="1" indent="-171450" algn="l" defTabSz="711200">
            <a:lnSpc>
              <a:spcPct val="90000"/>
            </a:lnSpc>
            <a:spcBef>
              <a:spcPct val="0"/>
            </a:spcBef>
            <a:spcAft>
              <a:spcPct val="20000"/>
            </a:spcAft>
            <a:buChar char="•"/>
          </a:pPr>
          <a:endParaRPr lang="en-IN" sz="1600" kern="1200" dirty="0"/>
        </a:p>
      </dsp:txBody>
      <dsp:txXfrm>
        <a:off x="0" y="1509614"/>
        <a:ext cx="10353675" cy="347760"/>
      </dsp:txXfrm>
    </dsp:sp>
    <dsp:sp modelId="{65A4535F-AA51-4275-829E-9F58DA7EA230}">
      <dsp:nvSpPr>
        <dsp:cNvPr id="0" name=""/>
        <dsp:cNvSpPr/>
      </dsp:nvSpPr>
      <dsp:spPr>
        <a:xfrm>
          <a:off x="0" y="1857375"/>
          <a:ext cx="10353675" cy="147419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I am immensely grateful to our esteemed project guide MR. Pankaj Kumar    (Professor CSE) guidance without which this work would not have been possible this project and implementation has contributed a lot to my knowledge that has proved to be a value addition for us.</a:t>
          </a:r>
          <a:endParaRPr lang="en-IN" sz="2100" kern="1200" dirty="0"/>
        </a:p>
      </dsp:txBody>
      <dsp:txXfrm>
        <a:off x="71964" y="1929339"/>
        <a:ext cx="10209747" cy="1330271"/>
      </dsp:txXfrm>
    </dsp:sp>
    <dsp:sp modelId="{57B77D3C-37FA-49D6-94A4-CFE49EF66C73}">
      <dsp:nvSpPr>
        <dsp:cNvPr id="0" name=""/>
        <dsp:cNvSpPr/>
      </dsp:nvSpPr>
      <dsp:spPr>
        <a:xfrm>
          <a:off x="0" y="3331575"/>
          <a:ext cx="1035367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8729" tIns="26670" rIns="149352" bIns="26670" numCol="1" spcCol="1270" anchor="t" anchorCtr="0">
          <a:noAutofit/>
        </a:bodyPr>
        <a:lstStyle/>
        <a:p>
          <a:pPr marL="171450" lvl="1" indent="-171450" algn="l" defTabSz="711200">
            <a:lnSpc>
              <a:spcPct val="90000"/>
            </a:lnSpc>
            <a:spcBef>
              <a:spcPct val="0"/>
            </a:spcBef>
            <a:spcAft>
              <a:spcPct val="20000"/>
            </a:spcAft>
            <a:buChar char="•"/>
          </a:pPr>
          <a:endParaRPr lang="en-IN" sz="1600" kern="1200" dirty="0"/>
        </a:p>
      </dsp:txBody>
      <dsp:txXfrm>
        <a:off x="0" y="3331575"/>
        <a:ext cx="10353675" cy="3477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F834B-95C4-4D0A-B252-4AA48BC50EFC}">
      <dsp:nvSpPr>
        <dsp:cNvPr id="0" name=""/>
        <dsp:cNvSpPr/>
      </dsp:nvSpPr>
      <dsp:spPr>
        <a:xfrm>
          <a:off x="2806075" y="153"/>
          <a:ext cx="4399806" cy="399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endParaRPr lang="en-IN" sz="1800" kern="1200" dirty="0"/>
        </a:p>
      </dsp:txBody>
      <dsp:txXfrm>
        <a:off x="2806075" y="153"/>
        <a:ext cx="4399806" cy="399982"/>
      </dsp:txXfrm>
    </dsp:sp>
    <dsp:sp modelId="{C534AA05-5CF7-41C7-A2D7-F56546253FC6}">
      <dsp:nvSpPr>
        <dsp:cNvPr id="0" name=""/>
        <dsp:cNvSpPr/>
      </dsp:nvSpPr>
      <dsp:spPr>
        <a:xfrm>
          <a:off x="2806075" y="400135"/>
          <a:ext cx="1029554" cy="814778"/>
        </a:xfrm>
        <a:prstGeom prst="chevron">
          <a:avLst>
            <a:gd name="adj" fmla="val 7061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CA8D96-389E-4A77-A18E-046D3375CAD9}">
      <dsp:nvSpPr>
        <dsp:cNvPr id="0" name=""/>
        <dsp:cNvSpPr/>
      </dsp:nvSpPr>
      <dsp:spPr>
        <a:xfrm>
          <a:off x="3424492" y="400135"/>
          <a:ext cx="1029554" cy="814778"/>
        </a:xfrm>
        <a:prstGeom prst="chevron">
          <a:avLst>
            <a:gd name="adj" fmla="val 7061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3C40A9-2524-48F5-AAF0-2CDD5931F8A8}">
      <dsp:nvSpPr>
        <dsp:cNvPr id="0" name=""/>
        <dsp:cNvSpPr/>
      </dsp:nvSpPr>
      <dsp:spPr>
        <a:xfrm>
          <a:off x="4043398" y="400135"/>
          <a:ext cx="1029554" cy="814778"/>
        </a:xfrm>
        <a:prstGeom prst="chevron">
          <a:avLst>
            <a:gd name="adj" fmla="val 7061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5F43B0-ED51-4F0A-9F66-F954E1788F2F}">
      <dsp:nvSpPr>
        <dsp:cNvPr id="0" name=""/>
        <dsp:cNvSpPr/>
      </dsp:nvSpPr>
      <dsp:spPr>
        <a:xfrm>
          <a:off x="4661815" y="400135"/>
          <a:ext cx="1029554" cy="814778"/>
        </a:xfrm>
        <a:prstGeom prst="chevron">
          <a:avLst>
            <a:gd name="adj" fmla="val 7061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BCE4DE-604A-4A31-80FA-42E98E2F0F3E}">
      <dsp:nvSpPr>
        <dsp:cNvPr id="0" name=""/>
        <dsp:cNvSpPr/>
      </dsp:nvSpPr>
      <dsp:spPr>
        <a:xfrm>
          <a:off x="5280721" y="400135"/>
          <a:ext cx="1029554" cy="814778"/>
        </a:xfrm>
        <a:prstGeom prst="chevron">
          <a:avLst>
            <a:gd name="adj" fmla="val 7061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1D1A4E-3C56-422F-8F70-46E80E5A093A}">
      <dsp:nvSpPr>
        <dsp:cNvPr id="0" name=""/>
        <dsp:cNvSpPr/>
      </dsp:nvSpPr>
      <dsp:spPr>
        <a:xfrm>
          <a:off x="5899139" y="400135"/>
          <a:ext cx="1029554" cy="814778"/>
        </a:xfrm>
        <a:prstGeom prst="chevron">
          <a:avLst>
            <a:gd name="adj" fmla="val 7061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9D6AD4-A7EF-46E5-B0F9-FC6ECA6463D0}">
      <dsp:nvSpPr>
        <dsp:cNvPr id="0" name=""/>
        <dsp:cNvSpPr/>
      </dsp:nvSpPr>
      <dsp:spPr>
        <a:xfrm>
          <a:off x="6518045" y="400135"/>
          <a:ext cx="1029554" cy="814778"/>
        </a:xfrm>
        <a:prstGeom prst="chevron">
          <a:avLst>
            <a:gd name="adj" fmla="val 7061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7B686A-08E4-4845-8667-01BA8D2A77E4}">
      <dsp:nvSpPr>
        <dsp:cNvPr id="0" name=""/>
        <dsp:cNvSpPr/>
      </dsp:nvSpPr>
      <dsp:spPr>
        <a:xfrm>
          <a:off x="2806075" y="481613"/>
          <a:ext cx="4457003" cy="651823"/>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280"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bg1">
                  <a:lumMod val="50000"/>
                  <a:lumOff val="50000"/>
                </a:schemeClr>
              </a:solidFill>
              <a:latin typeface="Goudy Old Style" panose="02020502050305020303" pitchFamily="18" charset="0"/>
            </a:rPr>
            <a:t> www.google.com</a:t>
          </a:r>
          <a:endParaRPr lang="en-IN" sz="3200" kern="1200" dirty="0">
            <a:solidFill>
              <a:schemeClr val="bg1">
                <a:lumMod val="50000"/>
                <a:lumOff val="50000"/>
              </a:schemeClr>
            </a:solidFill>
            <a:latin typeface="Goudy Old Style" panose="02020502050305020303" pitchFamily="18" charset="0"/>
          </a:endParaRPr>
        </a:p>
      </dsp:txBody>
      <dsp:txXfrm>
        <a:off x="2806075" y="481613"/>
        <a:ext cx="4457003" cy="651823"/>
      </dsp:txXfrm>
    </dsp:sp>
    <dsp:sp modelId="{9DFC4099-9870-4279-A3B9-EB771863E752}">
      <dsp:nvSpPr>
        <dsp:cNvPr id="0" name=""/>
        <dsp:cNvSpPr/>
      </dsp:nvSpPr>
      <dsp:spPr>
        <a:xfrm>
          <a:off x="2806075" y="1249994"/>
          <a:ext cx="4399806" cy="399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endParaRPr lang="en-IN" sz="1800" kern="1200" dirty="0"/>
        </a:p>
      </dsp:txBody>
      <dsp:txXfrm>
        <a:off x="2806075" y="1249994"/>
        <a:ext cx="4399806" cy="399982"/>
      </dsp:txXfrm>
    </dsp:sp>
    <dsp:sp modelId="{CD3C6B92-8B00-4A4A-AC00-564F11F46736}">
      <dsp:nvSpPr>
        <dsp:cNvPr id="0" name=""/>
        <dsp:cNvSpPr/>
      </dsp:nvSpPr>
      <dsp:spPr>
        <a:xfrm>
          <a:off x="2806075" y="1649976"/>
          <a:ext cx="1029554" cy="814778"/>
        </a:xfrm>
        <a:prstGeom prst="chevron">
          <a:avLst>
            <a:gd name="adj" fmla="val 7061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C193C9-30A4-4AD1-99D5-89BA214216C5}">
      <dsp:nvSpPr>
        <dsp:cNvPr id="0" name=""/>
        <dsp:cNvSpPr/>
      </dsp:nvSpPr>
      <dsp:spPr>
        <a:xfrm>
          <a:off x="3424492" y="1649976"/>
          <a:ext cx="1029554" cy="814778"/>
        </a:xfrm>
        <a:prstGeom prst="chevron">
          <a:avLst>
            <a:gd name="adj" fmla="val 7061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DEF6D6-98A9-4CF3-8F54-0F7870055132}">
      <dsp:nvSpPr>
        <dsp:cNvPr id="0" name=""/>
        <dsp:cNvSpPr/>
      </dsp:nvSpPr>
      <dsp:spPr>
        <a:xfrm>
          <a:off x="4043398" y="1649976"/>
          <a:ext cx="1029554" cy="814778"/>
        </a:xfrm>
        <a:prstGeom prst="chevron">
          <a:avLst>
            <a:gd name="adj" fmla="val 7061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6DBC04-1CB7-48A1-993C-5CBAE8CC94A6}">
      <dsp:nvSpPr>
        <dsp:cNvPr id="0" name=""/>
        <dsp:cNvSpPr/>
      </dsp:nvSpPr>
      <dsp:spPr>
        <a:xfrm>
          <a:off x="4661815" y="1649976"/>
          <a:ext cx="1029554" cy="814778"/>
        </a:xfrm>
        <a:prstGeom prst="chevron">
          <a:avLst>
            <a:gd name="adj" fmla="val 7061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5F7CDC-86B4-4D3C-B37A-80C7663941F5}">
      <dsp:nvSpPr>
        <dsp:cNvPr id="0" name=""/>
        <dsp:cNvSpPr/>
      </dsp:nvSpPr>
      <dsp:spPr>
        <a:xfrm>
          <a:off x="5280721" y="1649976"/>
          <a:ext cx="1029554" cy="814778"/>
        </a:xfrm>
        <a:prstGeom prst="chevron">
          <a:avLst>
            <a:gd name="adj" fmla="val 7061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84647C-64C5-41E8-A74D-385C285A475A}">
      <dsp:nvSpPr>
        <dsp:cNvPr id="0" name=""/>
        <dsp:cNvSpPr/>
      </dsp:nvSpPr>
      <dsp:spPr>
        <a:xfrm>
          <a:off x="5899139" y="1649976"/>
          <a:ext cx="1029554" cy="814778"/>
        </a:xfrm>
        <a:prstGeom prst="chevron">
          <a:avLst>
            <a:gd name="adj" fmla="val 7061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6C8BE6-957F-4C02-91EF-F13DAB626E63}">
      <dsp:nvSpPr>
        <dsp:cNvPr id="0" name=""/>
        <dsp:cNvSpPr/>
      </dsp:nvSpPr>
      <dsp:spPr>
        <a:xfrm>
          <a:off x="6518045" y="1649976"/>
          <a:ext cx="1029554" cy="814778"/>
        </a:xfrm>
        <a:prstGeom prst="chevron">
          <a:avLst>
            <a:gd name="adj" fmla="val 7061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E47D03-92E6-4E28-A59B-2FCA3CCB5D5A}">
      <dsp:nvSpPr>
        <dsp:cNvPr id="0" name=""/>
        <dsp:cNvSpPr/>
      </dsp:nvSpPr>
      <dsp:spPr>
        <a:xfrm>
          <a:off x="2806075" y="1731454"/>
          <a:ext cx="4457003" cy="651823"/>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280"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bg1">
                  <a:lumMod val="50000"/>
                  <a:lumOff val="50000"/>
                </a:schemeClr>
              </a:solidFill>
              <a:latin typeface="Goudy Old Style" panose="02020502050305020303" pitchFamily="18" charset="0"/>
            </a:rPr>
            <a:t> www.wikipedia.com</a:t>
          </a:r>
          <a:endParaRPr lang="en-IN" sz="3200" kern="1200" dirty="0">
            <a:solidFill>
              <a:schemeClr val="bg1">
                <a:lumMod val="50000"/>
                <a:lumOff val="50000"/>
              </a:schemeClr>
            </a:solidFill>
            <a:latin typeface="Goudy Old Style" panose="02020502050305020303" pitchFamily="18" charset="0"/>
          </a:endParaRPr>
        </a:p>
      </dsp:txBody>
      <dsp:txXfrm>
        <a:off x="2806075" y="1731454"/>
        <a:ext cx="4457003" cy="651823"/>
      </dsp:txXfrm>
    </dsp:sp>
    <dsp:sp modelId="{9BDEBDEC-9A44-41FD-B3F2-F55AF6F9245D}">
      <dsp:nvSpPr>
        <dsp:cNvPr id="0" name=""/>
        <dsp:cNvSpPr/>
      </dsp:nvSpPr>
      <dsp:spPr>
        <a:xfrm>
          <a:off x="2806075" y="2499835"/>
          <a:ext cx="4399806" cy="399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endParaRPr lang="en-IN" sz="1800" kern="1200" dirty="0"/>
        </a:p>
      </dsp:txBody>
      <dsp:txXfrm>
        <a:off x="2806075" y="2499835"/>
        <a:ext cx="4399806" cy="399982"/>
      </dsp:txXfrm>
    </dsp:sp>
    <dsp:sp modelId="{B4C05E66-A6EE-43ED-8A47-D2368C8568D7}">
      <dsp:nvSpPr>
        <dsp:cNvPr id="0" name=""/>
        <dsp:cNvSpPr/>
      </dsp:nvSpPr>
      <dsp:spPr>
        <a:xfrm>
          <a:off x="2806075" y="2899817"/>
          <a:ext cx="1029554" cy="814778"/>
        </a:xfrm>
        <a:prstGeom prst="chevron">
          <a:avLst>
            <a:gd name="adj" fmla="val 7061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7F3CFF-6DA6-489F-AE49-EDB4BF9286B6}">
      <dsp:nvSpPr>
        <dsp:cNvPr id="0" name=""/>
        <dsp:cNvSpPr/>
      </dsp:nvSpPr>
      <dsp:spPr>
        <a:xfrm>
          <a:off x="3424492" y="2899817"/>
          <a:ext cx="1029554" cy="814778"/>
        </a:xfrm>
        <a:prstGeom prst="chevron">
          <a:avLst>
            <a:gd name="adj" fmla="val 7061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40A010-E0B8-4DDD-A303-6F060FA7FA5E}">
      <dsp:nvSpPr>
        <dsp:cNvPr id="0" name=""/>
        <dsp:cNvSpPr/>
      </dsp:nvSpPr>
      <dsp:spPr>
        <a:xfrm>
          <a:off x="4043398" y="2899817"/>
          <a:ext cx="1029554" cy="814778"/>
        </a:xfrm>
        <a:prstGeom prst="chevron">
          <a:avLst>
            <a:gd name="adj" fmla="val 7061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F71DBF-4032-4C04-AE38-AD1FD9519238}">
      <dsp:nvSpPr>
        <dsp:cNvPr id="0" name=""/>
        <dsp:cNvSpPr/>
      </dsp:nvSpPr>
      <dsp:spPr>
        <a:xfrm>
          <a:off x="4661815" y="2899817"/>
          <a:ext cx="1029554" cy="814778"/>
        </a:xfrm>
        <a:prstGeom prst="chevron">
          <a:avLst>
            <a:gd name="adj" fmla="val 7061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750A7B-C79D-4AFC-9692-5DEF17C5C79F}">
      <dsp:nvSpPr>
        <dsp:cNvPr id="0" name=""/>
        <dsp:cNvSpPr/>
      </dsp:nvSpPr>
      <dsp:spPr>
        <a:xfrm>
          <a:off x="5280721" y="2899817"/>
          <a:ext cx="1029554" cy="814778"/>
        </a:xfrm>
        <a:prstGeom prst="chevron">
          <a:avLst>
            <a:gd name="adj" fmla="val 7061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8D8A6C-E5A9-45FE-81F0-E6950EF419C6}">
      <dsp:nvSpPr>
        <dsp:cNvPr id="0" name=""/>
        <dsp:cNvSpPr/>
      </dsp:nvSpPr>
      <dsp:spPr>
        <a:xfrm>
          <a:off x="5899139" y="2899817"/>
          <a:ext cx="1029554" cy="814778"/>
        </a:xfrm>
        <a:prstGeom prst="chevron">
          <a:avLst>
            <a:gd name="adj" fmla="val 7061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0F7330-275B-45E1-A7F6-56CBE195F5D7}">
      <dsp:nvSpPr>
        <dsp:cNvPr id="0" name=""/>
        <dsp:cNvSpPr/>
      </dsp:nvSpPr>
      <dsp:spPr>
        <a:xfrm>
          <a:off x="6518045" y="2899817"/>
          <a:ext cx="1029554" cy="814778"/>
        </a:xfrm>
        <a:prstGeom prst="chevron">
          <a:avLst>
            <a:gd name="adj" fmla="val 7061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BC1C67-231B-4D61-A171-BF0E7A776FB8}">
      <dsp:nvSpPr>
        <dsp:cNvPr id="0" name=""/>
        <dsp:cNvSpPr/>
      </dsp:nvSpPr>
      <dsp:spPr>
        <a:xfrm>
          <a:off x="2806075" y="2981295"/>
          <a:ext cx="4457003" cy="651823"/>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chemeClr val="bg1">
                  <a:lumMod val="50000"/>
                  <a:lumOff val="50000"/>
                </a:schemeClr>
              </a:solidFill>
              <a:latin typeface="Goudy Old Style" panose="02020502050305020303" pitchFamily="18" charset="0"/>
            </a:rPr>
            <a:t> </a:t>
          </a:r>
          <a:r>
            <a:rPr lang="en-US" sz="3000" kern="1200" dirty="0" err="1">
              <a:solidFill>
                <a:schemeClr val="bg1">
                  <a:lumMod val="50000"/>
                  <a:lumOff val="50000"/>
                </a:schemeClr>
              </a:solidFill>
              <a:latin typeface="Goudy Old Style" panose="02020502050305020303" pitchFamily="18" charset="0"/>
            </a:rPr>
            <a:t>Mr.Pankaj</a:t>
          </a:r>
          <a:r>
            <a:rPr lang="en-US" sz="3000" kern="1200" dirty="0">
              <a:solidFill>
                <a:schemeClr val="bg1">
                  <a:lumMod val="50000"/>
                  <a:lumOff val="50000"/>
                </a:schemeClr>
              </a:solidFill>
              <a:latin typeface="Goudy Old Style" panose="02020502050305020303" pitchFamily="18" charset="0"/>
            </a:rPr>
            <a:t> Sir(cc)</a:t>
          </a:r>
          <a:endParaRPr lang="en-IN" sz="3000" kern="1200" dirty="0">
            <a:solidFill>
              <a:schemeClr val="bg1">
                <a:lumMod val="50000"/>
                <a:lumOff val="50000"/>
              </a:schemeClr>
            </a:solidFill>
            <a:latin typeface="Goudy Old Style" panose="02020502050305020303" pitchFamily="18" charset="0"/>
          </a:endParaRPr>
        </a:p>
      </dsp:txBody>
      <dsp:txXfrm>
        <a:off x="2806075" y="2981295"/>
        <a:ext cx="4457003" cy="65182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11-30T15:27:17.73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22966 8237 0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55818C-ED85-46FF-96CD-944734F15660}" type="datetimeFigureOut">
              <a:rPr lang="en-IN" smtClean="0"/>
              <a:t>09-12-2020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7D1416-5488-4D7B-9B05-68D76413C79C}" type="slidenum">
              <a:rPr lang="en-IN" smtClean="0"/>
              <a:t>‹#›</a:t>
            </a:fld>
            <a:endParaRPr lang="en-IN"/>
          </a:p>
        </p:txBody>
      </p:sp>
    </p:spTree>
    <p:extLst>
      <p:ext uri="{BB962C8B-B14F-4D97-AF65-F5344CB8AC3E}">
        <p14:creationId xmlns:p14="http://schemas.microsoft.com/office/powerpoint/2010/main" val="1150052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7D1416-5488-4D7B-9B05-68D76413C79C}" type="slidenum">
              <a:rPr lang="en-IN" smtClean="0"/>
              <a:t>11</a:t>
            </a:fld>
            <a:endParaRPr lang="en-IN"/>
          </a:p>
        </p:txBody>
      </p:sp>
    </p:spTree>
    <p:extLst>
      <p:ext uri="{BB962C8B-B14F-4D97-AF65-F5344CB8AC3E}">
        <p14:creationId xmlns:p14="http://schemas.microsoft.com/office/powerpoint/2010/main" val="3987997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12/9/2020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12/9/2020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microsoft.com/office/2007/relationships/hdphoto" Target="../media/hdphoto1.wdp"/><Relationship Id="rId7" Type="http://schemas.openxmlformats.org/officeDocument/2006/relationships/diagramColors" Target="../diagrams/colors4.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6.png"/><Relationship Id="rId7" Type="http://schemas.openxmlformats.org/officeDocument/2006/relationships/diagramQuickStyle" Target="../diagrams/quickStyle5.xml"/><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diagramLayout" Target="../diagrams/layout5.xml"/><Relationship Id="rId5" Type="http://schemas.openxmlformats.org/officeDocument/2006/relationships/diagramData" Target="../diagrams/data5.xml"/><Relationship Id="rId4" Type="http://schemas.microsoft.com/office/2007/relationships/hdphoto" Target="../media/hdphoto7.wdp"/><Relationship Id="rId9" Type="http://schemas.microsoft.com/office/2007/relationships/diagramDrawing" Target="../diagrams/drawing5.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8" Type="http://schemas.microsoft.com/office/2007/relationships/diagramDrawing" Target="../diagrams/drawing6.xml"/><Relationship Id="rId3" Type="http://schemas.microsoft.com/office/2007/relationships/hdphoto" Target="../media/hdphoto2.wdp"/><Relationship Id="rId7" Type="http://schemas.openxmlformats.org/officeDocument/2006/relationships/diagramColors" Target="../diagrams/colors6.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5.xml.rels><?xml version="1.0" encoding="UTF-8" standalone="yes"?>
<Relationships xmlns="http://schemas.openxmlformats.org/package/2006/relationships"><Relationship Id="rId8" Type="http://schemas.microsoft.com/office/2007/relationships/diagramDrawing" Target="../diagrams/drawing7.xml"/><Relationship Id="rId3" Type="http://schemas.microsoft.com/office/2007/relationships/hdphoto" Target="../media/hdphoto10.wdp"/><Relationship Id="rId7" Type="http://schemas.openxmlformats.org/officeDocument/2006/relationships/diagramColors" Target="../diagrams/colors7.xm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2.wdp"/><Relationship Id="rId7" Type="http://schemas.openxmlformats.org/officeDocument/2006/relationships/diagramColors" Target="../diagrams/colors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07/relationships/hdphoto" Target="../media/hdphoto4.wdp"/><Relationship Id="rId7" Type="http://schemas.openxmlformats.org/officeDocument/2006/relationships/diagramColors" Target="../diagrams/colors2.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11.emf"/><Relationship Id="rId4" Type="http://schemas.openxmlformats.org/officeDocument/2006/relationships/diagramData" Target="../diagrams/data2.xml"/><Relationship Id="rId9" Type="http://schemas.openxmlformats.org/officeDocument/2006/relationships/customXml" Target="../ink/ink1.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07/relationships/hdphoto" Target="../media/hdphoto3.wdp"/><Relationship Id="rId7" Type="http://schemas.openxmlformats.org/officeDocument/2006/relationships/diagramColors" Target="../diagrams/colors3.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Super Market Billing Calculation System</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fontScale="47500" lnSpcReduction="20000"/>
          </a:bodyPr>
          <a:lstStyle/>
          <a:p>
            <a:pPr algn="l"/>
            <a:r>
              <a:rPr lang="en-US" dirty="0">
                <a:solidFill>
                  <a:srgbClr val="5792BA"/>
                </a:solidFill>
              </a:rPr>
              <a:t>                     </a:t>
            </a:r>
            <a:r>
              <a:rPr lang="en-US" sz="4200" dirty="0">
                <a:solidFill>
                  <a:srgbClr val="5792BA"/>
                </a:solidFill>
              </a:rPr>
              <a:t>Abhishek Pal </a:t>
            </a:r>
          </a:p>
          <a:p>
            <a:pPr algn="l"/>
            <a:r>
              <a:rPr lang="en-US" dirty="0">
                <a:solidFill>
                  <a:srgbClr val="5792BA"/>
                </a:solidFill>
              </a:rPr>
              <a:t>     </a:t>
            </a:r>
            <a:r>
              <a:rPr lang="en-US" sz="3100" dirty="0">
                <a:solidFill>
                  <a:srgbClr val="5792BA"/>
                </a:solidFill>
              </a:rPr>
              <a:t>(Sec- H   06  2014524 3</a:t>
            </a:r>
            <a:r>
              <a:rPr lang="en-US" sz="3100" baseline="30000" dirty="0">
                <a:solidFill>
                  <a:srgbClr val="5792BA"/>
                </a:solidFill>
              </a:rPr>
              <a:t>rd</a:t>
            </a:r>
            <a:r>
              <a:rPr lang="en-US" sz="3100" dirty="0">
                <a:solidFill>
                  <a:srgbClr val="5792BA"/>
                </a:solidFill>
              </a:rPr>
              <a:t>  Sem)</a:t>
            </a:r>
          </a:p>
          <a:p>
            <a:pPr algn="l"/>
            <a:r>
              <a:rPr lang="en-US" sz="3100" dirty="0">
                <a:solidFill>
                  <a:srgbClr val="5792BA"/>
                </a:solidFill>
              </a:rPr>
              <a:t>                  B.Tech ( CSE Core )</a:t>
            </a:r>
          </a:p>
        </p:txBody>
      </p:sp>
    </p:spTree>
    <p:extLst>
      <p:ext uri="{BB962C8B-B14F-4D97-AF65-F5344CB8AC3E}">
        <p14:creationId xmlns:p14="http://schemas.microsoft.com/office/powerpoint/2010/main" val="158312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45000"/>
                    </a14:imgEffect>
                    <a14:imgEffect>
                      <a14:colorTemperature colorTemp="8318"/>
                    </a14:imgEffect>
                    <a14:imgEffect>
                      <a14:saturation sat="240000"/>
                    </a14:imgEffect>
                    <a14:imgEffect>
                      <a14:brightnessContrast bright="11000" contrast="-30000"/>
                    </a14:imgEffect>
                  </a14:imgLayer>
                </a14:imgProps>
              </a:ext>
            </a:extLst>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6BFE3-02CB-4ED0-AC50-4914EB446922}"/>
              </a:ext>
            </a:extLst>
          </p:cNvPr>
          <p:cNvSpPr>
            <a:spLocks noGrp="1"/>
          </p:cNvSpPr>
          <p:nvPr>
            <p:ph type="title"/>
          </p:nvPr>
        </p:nvSpPr>
        <p:spPr/>
        <p:txBody>
          <a:bodyPr/>
          <a:lstStyle/>
          <a:p>
            <a:endParaRPr lang="en-IN" dirty="0"/>
          </a:p>
        </p:txBody>
      </p:sp>
      <p:graphicFrame>
        <p:nvGraphicFramePr>
          <p:cNvPr id="6" name="Content Placeholder 5">
            <a:extLst>
              <a:ext uri="{FF2B5EF4-FFF2-40B4-BE49-F238E27FC236}">
                <a16:creationId xmlns:a16="http://schemas.microsoft.com/office/drawing/2014/main" id="{1259A6A4-1032-4479-8FB0-8A86EB77FB1A}"/>
              </a:ext>
            </a:extLst>
          </p:cNvPr>
          <p:cNvGraphicFramePr>
            <a:graphicFrameLocks noGrp="1"/>
          </p:cNvGraphicFramePr>
          <p:nvPr>
            <p:ph idx="1"/>
            <p:extLst>
              <p:ext uri="{D42A27DB-BD31-4B8C-83A1-F6EECF244321}">
                <p14:modId xmlns:p14="http://schemas.microsoft.com/office/powerpoint/2010/main" val="3530751562"/>
              </p:ext>
            </p:extLst>
          </p:nvPr>
        </p:nvGraphicFramePr>
        <p:xfrm>
          <a:off x="1645921" y="2397760"/>
          <a:ext cx="9062720" cy="35153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Beveled 4">
            <a:extLst>
              <a:ext uri="{FF2B5EF4-FFF2-40B4-BE49-F238E27FC236}">
                <a16:creationId xmlns:a16="http://schemas.microsoft.com/office/drawing/2014/main" id="{DF210EED-6837-45EE-B65B-5E0AC03CE1CD}"/>
              </a:ext>
            </a:extLst>
          </p:cNvPr>
          <p:cNvSpPr/>
          <p:nvPr/>
        </p:nvSpPr>
        <p:spPr>
          <a:xfrm>
            <a:off x="924443" y="609601"/>
            <a:ext cx="10343113" cy="1257300"/>
          </a:xfrm>
          <a:prstGeom prst="bevel">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sz="4000" i="1" dirty="0">
                <a:solidFill>
                  <a:schemeClr val="tx1"/>
                </a:solidFill>
                <a:latin typeface="Goudy Old Style" panose="02020502050305020303" pitchFamily="18" charset="0"/>
                <a:ea typeface="Calibri" panose="020F0502020204030204" pitchFamily="34" charset="0"/>
                <a:cs typeface="Times New Roman" panose="02020603050405020304" pitchFamily="18" charset="0"/>
              </a:rPr>
              <a:t>Benefits</a:t>
            </a:r>
            <a:r>
              <a:rPr lang="en-IN" sz="4000" i="1" dirty="0">
                <a:solidFill>
                  <a:schemeClr val="tx1"/>
                </a:solidFill>
                <a:effectLst/>
                <a:latin typeface="Goudy Old Style" panose="02020502050305020303" pitchFamily="18" charset="0"/>
                <a:ea typeface="Calibri" panose="020F0502020204030204" pitchFamily="34" charset="0"/>
                <a:cs typeface="Times New Roman" panose="02020603050405020304" pitchFamily="18" charset="0"/>
              </a:rPr>
              <a:t>:</a:t>
            </a:r>
            <a:endParaRPr lang="en-IN" sz="4000" i="1" dirty="0">
              <a:solidFill>
                <a:schemeClr val="tx1"/>
              </a:solidFill>
            </a:endParaRPr>
          </a:p>
        </p:txBody>
      </p:sp>
    </p:spTree>
    <p:extLst>
      <p:ext uri="{BB962C8B-B14F-4D97-AF65-F5344CB8AC3E}">
        <p14:creationId xmlns:p14="http://schemas.microsoft.com/office/powerpoint/2010/main" val="313188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graphicEl>
                                              <a:dgm id="{DD0D4D02-444D-4FC0-8FBB-96CC0C2E2AD9}"/>
                                            </p:graphicEl>
                                          </p:spTgt>
                                        </p:tgtEl>
                                        <p:attrNameLst>
                                          <p:attrName>style.visibility</p:attrName>
                                        </p:attrNameLst>
                                      </p:cBhvr>
                                      <p:to>
                                        <p:strVal val="visible"/>
                                      </p:to>
                                    </p:set>
                                    <p:animEffect transition="in" filter="fade">
                                      <p:cBhvr>
                                        <p:cTn id="14" dur="1000"/>
                                        <p:tgtEl>
                                          <p:spTgt spid="6">
                                            <p:graphicEl>
                                              <a:dgm id="{DD0D4D02-444D-4FC0-8FBB-96CC0C2E2AD9}"/>
                                            </p:graphicEl>
                                          </p:spTgt>
                                        </p:tgtEl>
                                      </p:cBhvr>
                                    </p:animEffect>
                                    <p:anim calcmode="lin" valueType="num">
                                      <p:cBhvr>
                                        <p:cTn id="15" dur="1000" fill="hold"/>
                                        <p:tgtEl>
                                          <p:spTgt spid="6">
                                            <p:graphicEl>
                                              <a:dgm id="{DD0D4D02-444D-4FC0-8FBB-96CC0C2E2AD9}"/>
                                            </p:graphicEl>
                                          </p:spTgt>
                                        </p:tgtEl>
                                        <p:attrNameLst>
                                          <p:attrName>ppt_x</p:attrName>
                                        </p:attrNameLst>
                                      </p:cBhvr>
                                      <p:tavLst>
                                        <p:tav tm="0">
                                          <p:val>
                                            <p:strVal val="#ppt_x"/>
                                          </p:val>
                                        </p:tav>
                                        <p:tav tm="100000">
                                          <p:val>
                                            <p:strVal val="#ppt_x"/>
                                          </p:val>
                                        </p:tav>
                                      </p:tavLst>
                                    </p:anim>
                                    <p:anim calcmode="lin" valueType="num">
                                      <p:cBhvr>
                                        <p:cTn id="16" dur="1000" fill="hold"/>
                                        <p:tgtEl>
                                          <p:spTgt spid="6">
                                            <p:graphicEl>
                                              <a:dgm id="{DD0D4D02-444D-4FC0-8FBB-96CC0C2E2AD9}"/>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graphicEl>
                                              <a:dgm id="{7839DC3F-6CE6-4FC6-9F34-58425BD4F7C1}"/>
                                            </p:graphicEl>
                                          </p:spTgt>
                                        </p:tgtEl>
                                        <p:attrNameLst>
                                          <p:attrName>style.visibility</p:attrName>
                                        </p:attrNameLst>
                                      </p:cBhvr>
                                      <p:to>
                                        <p:strVal val="visible"/>
                                      </p:to>
                                    </p:set>
                                    <p:animEffect transition="in" filter="fade">
                                      <p:cBhvr>
                                        <p:cTn id="21" dur="1000"/>
                                        <p:tgtEl>
                                          <p:spTgt spid="6">
                                            <p:graphicEl>
                                              <a:dgm id="{7839DC3F-6CE6-4FC6-9F34-58425BD4F7C1}"/>
                                            </p:graphicEl>
                                          </p:spTgt>
                                        </p:tgtEl>
                                      </p:cBhvr>
                                    </p:animEffect>
                                    <p:anim calcmode="lin" valueType="num">
                                      <p:cBhvr>
                                        <p:cTn id="22" dur="1000" fill="hold"/>
                                        <p:tgtEl>
                                          <p:spTgt spid="6">
                                            <p:graphicEl>
                                              <a:dgm id="{7839DC3F-6CE6-4FC6-9F34-58425BD4F7C1}"/>
                                            </p:graphicEl>
                                          </p:spTgt>
                                        </p:tgtEl>
                                        <p:attrNameLst>
                                          <p:attrName>ppt_x</p:attrName>
                                        </p:attrNameLst>
                                      </p:cBhvr>
                                      <p:tavLst>
                                        <p:tav tm="0">
                                          <p:val>
                                            <p:strVal val="#ppt_x"/>
                                          </p:val>
                                        </p:tav>
                                        <p:tav tm="100000">
                                          <p:val>
                                            <p:strVal val="#ppt_x"/>
                                          </p:val>
                                        </p:tav>
                                      </p:tavLst>
                                    </p:anim>
                                    <p:anim calcmode="lin" valueType="num">
                                      <p:cBhvr>
                                        <p:cTn id="23" dur="1000" fill="hold"/>
                                        <p:tgtEl>
                                          <p:spTgt spid="6">
                                            <p:graphicEl>
                                              <a:dgm id="{7839DC3F-6CE6-4FC6-9F34-58425BD4F7C1}"/>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graphicEl>
                                              <a:dgm id="{79300131-6817-4007-AC7D-C05ABC7046D3}"/>
                                            </p:graphicEl>
                                          </p:spTgt>
                                        </p:tgtEl>
                                        <p:attrNameLst>
                                          <p:attrName>style.visibility</p:attrName>
                                        </p:attrNameLst>
                                      </p:cBhvr>
                                      <p:to>
                                        <p:strVal val="visible"/>
                                      </p:to>
                                    </p:set>
                                    <p:animEffect transition="in" filter="fade">
                                      <p:cBhvr>
                                        <p:cTn id="28" dur="1000"/>
                                        <p:tgtEl>
                                          <p:spTgt spid="6">
                                            <p:graphicEl>
                                              <a:dgm id="{79300131-6817-4007-AC7D-C05ABC7046D3}"/>
                                            </p:graphicEl>
                                          </p:spTgt>
                                        </p:tgtEl>
                                      </p:cBhvr>
                                    </p:animEffect>
                                    <p:anim calcmode="lin" valueType="num">
                                      <p:cBhvr>
                                        <p:cTn id="29" dur="1000" fill="hold"/>
                                        <p:tgtEl>
                                          <p:spTgt spid="6">
                                            <p:graphicEl>
                                              <a:dgm id="{79300131-6817-4007-AC7D-C05ABC7046D3}"/>
                                            </p:graphicEl>
                                          </p:spTgt>
                                        </p:tgtEl>
                                        <p:attrNameLst>
                                          <p:attrName>ppt_x</p:attrName>
                                        </p:attrNameLst>
                                      </p:cBhvr>
                                      <p:tavLst>
                                        <p:tav tm="0">
                                          <p:val>
                                            <p:strVal val="#ppt_x"/>
                                          </p:val>
                                        </p:tav>
                                        <p:tav tm="100000">
                                          <p:val>
                                            <p:strVal val="#ppt_x"/>
                                          </p:val>
                                        </p:tav>
                                      </p:tavLst>
                                    </p:anim>
                                    <p:anim calcmode="lin" valueType="num">
                                      <p:cBhvr>
                                        <p:cTn id="30" dur="1000" fill="hold"/>
                                        <p:tgtEl>
                                          <p:spTgt spid="6">
                                            <p:graphicEl>
                                              <a:dgm id="{79300131-6817-4007-AC7D-C05ABC7046D3}"/>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graphicEl>
                                              <a:dgm id="{27F73A3B-837F-4FDA-A50C-BAB943FAA24E}"/>
                                            </p:graphicEl>
                                          </p:spTgt>
                                        </p:tgtEl>
                                        <p:attrNameLst>
                                          <p:attrName>style.visibility</p:attrName>
                                        </p:attrNameLst>
                                      </p:cBhvr>
                                      <p:to>
                                        <p:strVal val="visible"/>
                                      </p:to>
                                    </p:set>
                                    <p:animEffect transition="in" filter="fade">
                                      <p:cBhvr>
                                        <p:cTn id="35" dur="1000"/>
                                        <p:tgtEl>
                                          <p:spTgt spid="6">
                                            <p:graphicEl>
                                              <a:dgm id="{27F73A3B-837F-4FDA-A50C-BAB943FAA24E}"/>
                                            </p:graphicEl>
                                          </p:spTgt>
                                        </p:tgtEl>
                                      </p:cBhvr>
                                    </p:animEffect>
                                    <p:anim calcmode="lin" valueType="num">
                                      <p:cBhvr>
                                        <p:cTn id="36" dur="1000" fill="hold"/>
                                        <p:tgtEl>
                                          <p:spTgt spid="6">
                                            <p:graphicEl>
                                              <a:dgm id="{27F73A3B-837F-4FDA-A50C-BAB943FAA24E}"/>
                                            </p:graphicEl>
                                          </p:spTgt>
                                        </p:tgtEl>
                                        <p:attrNameLst>
                                          <p:attrName>ppt_x</p:attrName>
                                        </p:attrNameLst>
                                      </p:cBhvr>
                                      <p:tavLst>
                                        <p:tav tm="0">
                                          <p:val>
                                            <p:strVal val="#ppt_x"/>
                                          </p:val>
                                        </p:tav>
                                        <p:tav tm="100000">
                                          <p:val>
                                            <p:strVal val="#ppt_x"/>
                                          </p:val>
                                        </p:tav>
                                      </p:tavLst>
                                    </p:anim>
                                    <p:anim calcmode="lin" valueType="num">
                                      <p:cBhvr>
                                        <p:cTn id="37" dur="1000" fill="hold"/>
                                        <p:tgtEl>
                                          <p:spTgt spid="6">
                                            <p:graphicEl>
                                              <a:dgm id="{27F73A3B-837F-4FDA-A50C-BAB943FAA24E}"/>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graphicEl>
                                              <a:dgm id="{0AE69E86-A912-480F-A041-C6CB5A3FA0C6}"/>
                                            </p:graphicEl>
                                          </p:spTgt>
                                        </p:tgtEl>
                                        <p:attrNameLst>
                                          <p:attrName>style.visibility</p:attrName>
                                        </p:attrNameLst>
                                      </p:cBhvr>
                                      <p:to>
                                        <p:strVal val="visible"/>
                                      </p:to>
                                    </p:set>
                                    <p:animEffect transition="in" filter="fade">
                                      <p:cBhvr>
                                        <p:cTn id="42" dur="1000"/>
                                        <p:tgtEl>
                                          <p:spTgt spid="6">
                                            <p:graphicEl>
                                              <a:dgm id="{0AE69E86-A912-480F-A041-C6CB5A3FA0C6}"/>
                                            </p:graphicEl>
                                          </p:spTgt>
                                        </p:tgtEl>
                                      </p:cBhvr>
                                    </p:animEffect>
                                    <p:anim calcmode="lin" valueType="num">
                                      <p:cBhvr>
                                        <p:cTn id="43" dur="1000" fill="hold"/>
                                        <p:tgtEl>
                                          <p:spTgt spid="6">
                                            <p:graphicEl>
                                              <a:dgm id="{0AE69E86-A912-480F-A041-C6CB5A3FA0C6}"/>
                                            </p:graphicEl>
                                          </p:spTgt>
                                        </p:tgtEl>
                                        <p:attrNameLst>
                                          <p:attrName>ppt_x</p:attrName>
                                        </p:attrNameLst>
                                      </p:cBhvr>
                                      <p:tavLst>
                                        <p:tav tm="0">
                                          <p:val>
                                            <p:strVal val="#ppt_x"/>
                                          </p:val>
                                        </p:tav>
                                        <p:tav tm="100000">
                                          <p:val>
                                            <p:strVal val="#ppt_x"/>
                                          </p:val>
                                        </p:tav>
                                      </p:tavLst>
                                    </p:anim>
                                    <p:anim calcmode="lin" valueType="num">
                                      <p:cBhvr>
                                        <p:cTn id="44" dur="1000" fill="hold"/>
                                        <p:tgtEl>
                                          <p:spTgt spid="6">
                                            <p:graphicEl>
                                              <a:dgm id="{0AE69E86-A912-480F-A041-C6CB5A3FA0C6}"/>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BEBA8EAE-BF5A-486C-A8C5-ECC9F3942E4B}">
                <a14:imgProps xmlns:a14="http://schemas.microsoft.com/office/drawing/2010/main">
                  <a14:imgLayer r:embed="rId4">
                    <a14:imgEffect>
                      <a14:sharpenSoften amount="2000"/>
                    </a14:imgEffect>
                    <a14:imgEffect>
                      <a14:colorTemperature colorTemp="9025"/>
                    </a14:imgEffect>
                    <a14:imgEffect>
                      <a14:saturation sat="224000"/>
                    </a14:imgEffect>
                    <a14:imgEffect>
                      <a14:brightnessContrast bright="-11000" contrast="31000"/>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sp>
        <p:nvSpPr>
          <p:cNvPr id="3" name="Rectangle: Beveled 2">
            <a:extLst>
              <a:ext uri="{FF2B5EF4-FFF2-40B4-BE49-F238E27FC236}">
                <a16:creationId xmlns:a16="http://schemas.microsoft.com/office/drawing/2014/main" id="{4B239E3D-20D8-483A-83D1-A0682E1920AF}"/>
              </a:ext>
            </a:extLst>
          </p:cNvPr>
          <p:cNvSpPr/>
          <p:nvPr/>
        </p:nvSpPr>
        <p:spPr>
          <a:xfrm>
            <a:off x="924443" y="609601"/>
            <a:ext cx="10343113" cy="1257300"/>
          </a:xfrm>
          <a:prstGeom prst="bevel">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sz="4000" i="1" dirty="0">
                <a:solidFill>
                  <a:schemeClr val="tx1"/>
                </a:solidFill>
                <a:latin typeface="Goudy Old Style" panose="02020502050305020303" pitchFamily="18" charset="0"/>
                <a:ea typeface="Calibri" panose="020F0502020204030204" pitchFamily="34" charset="0"/>
                <a:cs typeface="Times New Roman" panose="02020603050405020304" pitchFamily="18" charset="0"/>
              </a:rPr>
              <a:t>Source Code</a:t>
            </a:r>
            <a:r>
              <a:rPr lang="en-IN" sz="4000" i="1" dirty="0">
                <a:solidFill>
                  <a:schemeClr val="tx1"/>
                </a:solidFill>
                <a:effectLst/>
                <a:latin typeface="Goudy Old Style" panose="02020502050305020303" pitchFamily="18" charset="0"/>
                <a:ea typeface="Calibri" panose="020F0502020204030204" pitchFamily="34" charset="0"/>
                <a:cs typeface="Times New Roman" panose="02020603050405020304" pitchFamily="18" charset="0"/>
              </a:rPr>
              <a:t>:</a:t>
            </a:r>
            <a:endParaRPr lang="en-IN" sz="4000" i="1" dirty="0">
              <a:solidFill>
                <a:schemeClr val="tx1"/>
              </a:solidFill>
            </a:endParaRPr>
          </a:p>
        </p:txBody>
      </p:sp>
      <p:graphicFrame>
        <p:nvGraphicFramePr>
          <p:cNvPr id="10" name="Content Placeholder 5">
            <a:extLst>
              <a:ext uri="{FF2B5EF4-FFF2-40B4-BE49-F238E27FC236}">
                <a16:creationId xmlns:a16="http://schemas.microsoft.com/office/drawing/2014/main" id="{FFCF6E5C-9965-4B3A-A88D-1C24C35118F5}"/>
              </a:ext>
            </a:extLst>
          </p:cNvPr>
          <p:cNvGraphicFramePr>
            <a:graphicFrameLocks/>
          </p:cNvGraphicFramePr>
          <p:nvPr>
            <p:extLst>
              <p:ext uri="{D42A27DB-BD31-4B8C-83A1-F6EECF244321}">
                <p14:modId xmlns:p14="http://schemas.microsoft.com/office/powerpoint/2010/main" val="2699417101"/>
              </p:ext>
            </p:extLst>
          </p:nvPr>
        </p:nvGraphicFramePr>
        <p:xfrm>
          <a:off x="1361439" y="2951480"/>
          <a:ext cx="9469120" cy="29514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50039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10"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5000"/>
            <a:extLst>
              <a:ext uri="{BEBA8EAE-BF5A-486C-A8C5-ECC9F3942E4B}">
                <a14:imgProps xmlns:a14="http://schemas.microsoft.com/office/drawing/2010/main">
                  <a14:imgLayer r:embed="rId3">
                    <a14:imgEffect>
                      <a14:colorTemperature colorTemp="7207"/>
                    </a14:imgEffect>
                    <a14:imgEffect>
                      <a14:saturation sat="104000"/>
                    </a14:imgEffect>
                    <a14:imgEffect>
                      <a14:brightnessContrast bright="-9000" contrast="5000"/>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87553E7-63E0-4260-9516-162BC140BB83}"/>
              </a:ext>
            </a:extLst>
          </p:cNvPr>
          <p:cNvPicPr>
            <a:picLocks noGrp="1" noChangeAspect="1"/>
          </p:cNvPicPr>
          <p:nvPr>
            <p:ph idx="1"/>
          </p:nvPr>
        </p:nvPicPr>
        <p:blipFill>
          <a:blip r:embed="rId4"/>
          <a:stretch>
            <a:fillRect/>
          </a:stretch>
        </p:blipFill>
        <p:spPr>
          <a:xfrm>
            <a:off x="520171" y="1724024"/>
            <a:ext cx="2788054" cy="5133975"/>
          </a:xfrm>
        </p:spPr>
      </p:pic>
      <p:pic>
        <p:nvPicPr>
          <p:cNvPr id="7" name="Picture 6">
            <a:extLst>
              <a:ext uri="{FF2B5EF4-FFF2-40B4-BE49-F238E27FC236}">
                <a16:creationId xmlns:a16="http://schemas.microsoft.com/office/drawing/2014/main" id="{EBD3AF01-7A86-49A5-916F-C15595586E4D}"/>
              </a:ext>
            </a:extLst>
          </p:cNvPr>
          <p:cNvPicPr>
            <a:picLocks noChangeAspect="1"/>
          </p:cNvPicPr>
          <p:nvPr/>
        </p:nvPicPr>
        <p:blipFill>
          <a:blip r:embed="rId5"/>
          <a:stretch>
            <a:fillRect/>
          </a:stretch>
        </p:blipFill>
        <p:spPr>
          <a:xfrm>
            <a:off x="3664872" y="1724025"/>
            <a:ext cx="3675494" cy="5000625"/>
          </a:xfrm>
          <a:prstGeom prst="rect">
            <a:avLst/>
          </a:prstGeom>
        </p:spPr>
      </p:pic>
      <p:pic>
        <p:nvPicPr>
          <p:cNvPr id="9" name="Picture 8">
            <a:extLst>
              <a:ext uri="{FF2B5EF4-FFF2-40B4-BE49-F238E27FC236}">
                <a16:creationId xmlns:a16="http://schemas.microsoft.com/office/drawing/2014/main" id="{1F2F1064-DCA1-4A30-BEFB-FA22A04F709D}"/>
              </a:ext>
            </a:extLst>
          </p:cNvPr>
          <p:cNvPicPr>
            <a:picLocks noChangeAspect="1"/>
          </p:cNvPicPr>
          <p:nvPr/>
        </p:nvPicPr>
        <p:blipFill>
          <a:blip r:embed="rId6"/>
          <a:stretch>
            <a:fillRect/>
          </a:stretch>
        </p:blipFill>
        <p:spPr>
          <a:xfrm>
            <a:off x="7697013" y="1714500"/>
            <a:ext cx="3927191" cy="5000625"/>
          </a:xfrm>
          <a:prstGeom prst="rect">
            <a:avLst/>
          </a:prstGeom>
        </p:spPr>
      </p:pic>
      <p:sp>
        <p:nvSpPr>
          <p:cNvPr id="10" name="Rectangle: Beveled 9">
            <a:extLst>
              <a:ext uri="{FF2B5EF4-FFF2-40B4-BE49-F238E27FC236}">
                <a16:creationId xmlns:a16="http://schemas.microsoft.com/office/drawing/2014/main" id="{B2030C2A-9E08-4478-A7F5-5E232E6EDFBF}"/>
              </a:ext>
            </a:extLst>
          </p:cNvPr>
          <p:cNvSpPr/>
          <p:nvPr/>
        </p:nvSpPr>
        <p:spPr>
          <a:xfrm>
            <a:off x="791093" y="381001"/>
            <a:ext cx="10343113" cy="1019174"/>
          </a:xfrm>
          <a:prstGeom prst="bevel">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sz="4000" i="1" dirty="0">
                <a:solidFill>
                  <a:schemeClr val="tx1"/>
                </a:solidFill>
                <a:latin typeface="Goudy Old Style" panose="02020502050305020303" pitchFamily="18" charset="0"/>
                <a:ea typeface="Calibri" panose="020F0502020204030204" pitchFamily="34" charset="0"/>
                <a:cs typeface="Times New Roman" panose="02020603050405020304" pitchFamily="18" charset="0"/>
              </a:rPr>
              <a:t>Output(1</a:t>
            </a:r>
            <a:r>
              <a:rPr lang="en-IN" sz="4000" i="1" baseline="30000" dirty="0">
                <a:solidFill>
                  <a:schemeClr val="tx1"/>
                </a:solidFill>
                <a:latin typeface="Goudy Old Style" panose="02020502050305020303" pitchFamily="18" charset="0"/>
                <a:ea typeface="Calibri" panose="020F0502020204030204" pitchFamily="34" charset="0"/>
                <a:cs typeface="Times New Roman" panose="02020603050405020304" pitchFamily="18" charset="0"/>
              </a:rPr>
              <a:t>st</a:t>
            </a:r>
            <a:r>
              <a:rPr lang="en-IN" sz="4000" i="1" dirty="0">
                <a:solidFill>
                  <a:schemeClr val="tx1"/>
                </a:solidFill>
                <a:latin typeface="Goudy Old Style" panose="02020502050305020303" pitchFamily="18" charset="0"/>
                <a:ea typeface="Calibri" panose="020F0502020204030204" pitchFamily="34" charset="0"/>
                <a:cs typeface="Times New Roman" panose="02020603050405020304" pitchFamily="18" charset="0"/>
              </a:rPr>
              <a:t> part)</a:t>
            </a:r>
            <a:r>
              <a:rPr lang="en-IN" sz="4000" i="1" dirty="0">
                <a:solidFill>
                  <a:schemeClr val="tx1"/>
                </a:solidFill>
                <a:effectLst/>
                <a:latin typeface="Goudy Old Style" panose="02020502050305020303" pitchFamily="18" charset="0"/>
                <a:ea typeface="Calibri" panose="020F0502020204030204" pitchFamily="34" charset="0"/>
                <a:cs typeface="Times New Roman" panose="02020603050405020304" pitchFamily="18" charset="0"/>
              </a:rPr>
              <a:t>:</a:t>
            </a:r>
            <a:endParaRPr lang="en-IN" sz="4000" i="1" dirty="0">
              <a:solidFill>
                <a:schemeClr val="tx1"/>
              </a:solidFill>
            </a:endParaRPr>
          </a:p>
        </p:txBody>
      </p:sp>
    </p:spTree>
    <p:extLst>
      <p:ext uri="{BB962C8B-B14F-4D97-AF65-F5344CB8AC3E}">
        <p14:creationId xmlns:p14="http://schemas.microsoft.com/office/powerpoint/2010/main" val="54347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extLst>
              <a:ext uri="{BEBA8EAE-BF5A-486C-A8C5-ECC9F3942E4B}">
                <a14:imgProps xmlns:a14="http://schemas.microsoft.com/office/drawing/2010/main">
                  <a14:imgLayer r:embed="rId3">
                    <a14:imgEffect>
                      <a14:sharpenSoften amount="3000"/>
                    </a14:imgEffect>
                    <a14:imgEffect>
                      <a14:colorTemperature colorTemp="7813"/>
                    </a14:imgEffect>
                    <a14:imgEffect>
                      <a14:brightnessContrast contrast="9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B4871525-BB18-4E9B-BA65-49EA9B2907BA}"/>
              </a:ext>
            </a:extLst>
          </p:cNvPr>
          <p:cNvPicPr>
            <a:picLocks noGrp="1" noChangeAspect="1"/>
          </p:cNvPicPr>
          <p:nvPr>
            <p:ph idx="1"/>
          </p:nvPr>
        </p:nvPicPr>
        <p:blipFill>
          <a:blip r:embed="rId4"/>
          <a:stretch>
            <a:fillRect/>
          </a:stretch>
        </p:blipFill>
        <p:spPr>
          <a:xfrm>
            <a:off x="316314" y="2386012"/>
            <a:ext cx="3372316" cy="4215765"/>
          </a:xfrm>
        </p:spPr>
      </p:pic>
      <p:sp>
        <p:nvSpPr>
          <p:cNvPr id="4" name="Title 3">
            <a:extLst>
              <a:ext uri="{FF2B5EF4-FFF2-40B4-BE49-F238E27FC236}">
                <a16:creationId xmlns:a16="http://schemas.microsoft.com/office/drawing/2014/main" id="{41D3FED1-CCAF-4C1F-B6A7-73BFE2D4F824}"/>
              </a:ext>
            </a:extLst>
          </p:cNvPr>
          <p:cNvSpPr>
            <a:spLocks noGrp="1"/>
          </p:cNvSpPr>
          <p:nvPr>
            <p:ph type="title"/>
          </p:nvPr>
        </p:nvSpPr>
        <p:spPr>
          <a:xfrm>
            <a:off x="914400" y="609600"/>
            <a:ext cx="10353675" cy="1257300"/>
          </a:xfrm>
          <a:prstGeom prst="bevel">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sz="4000" i="1" dirty="0">
                <a:solidFill>
                  <a:schemeClr val="tx1"/>
                </a:solidFill>
                <a:latin typeface="Goudy Old Style" panose="02020502050305020303" pitchFamily="18" charset="0"/>
                <a:ea typeface="Calibri" panose="020F0502020204030204" pitchFamily="34" charset="0"/>
                <a:cs typeface="Times New Roman" panose="02020603050405020304" pitchFamily="18" charset="0"/>
              </a:rPr>
              <a:t>Output(2</a:t>
            </a:r>
            <a:r>
              <a:rPr lang="en-IN" sz="4000" i="1" baseline="30000" dirty="0">
                <a:solidFill>
                  <a:schemeClr val="tx1"/>
                </a:solidFill>
                <a:latin typeface="Goudy Old Style" panose="02020502050305020303" pitchFamily="18" charset="0"/>
                <a:ea typeface="Calibri" panose="020F0502020204030204" pitchFamily="34" charset="0"/>
                <a:cs typeface="Times New Roman" panose="02020603050405020304" pitchFamily="18" charset="0"/>
              </a:rPr>
              <a:t>nd</a:t>
            </a:r>
            <a:r>
              <a:rPr lang="en-IN" sz="4000" i="1" dirty="0">
                <a:solidFill>
                  <a:schemeClr val="tx1"/>
                </a:solidFill>
                <a:latin typeface="Goudy Old Style" panose="02020502050305020303" pitchFamily="18" charset="0"/>
                <a:ea typeface="Calibri" panose="020F0502020204030204" pitchFamily="34" charset="0"/>
                <a:cs typeface="Times New Roman" panose="02020603050405020304" pitchFamily="18" charset="0"/>
              </a:rPr>
              <a:t> part)</a:t>
            </a:r>
            <a:r>
              <a:rPr lang="en-IN" sz="4000" i="1" dirty="0">
                <a:solidFill>
                  <a:schemeClr val="tx1"/>
                </a:solidFill>
                <a:effectLst/>
                <a:latin typeface="Goudy Old Style" panose="02020502050305020303" pitchFamily="18" charset="0"/>
                <a:ea typeface="Calibri" panose="020F0502020204030204" pitchFamily="34" charset="0"/>
                <a:cs typeface="Times New Roman" panose="02020603050405020304" pitchFamily="18" charset="0"/>
              </a:rPr>
              <a:t>:</a:t>
            </a:r>
            <a:endParaRPr lang="en-IN" sz="4000" i="1" dirty="0">
              <a:solidFill>
                <a:schemeClr val="tx1"/>
              </a:solidFill>
            </a:endParaRPr>
          </a:p>
        </p:txBody>
      </p:sp>
      <p:pic>
        <p:nvPicPr>
          <p:cNvPr id="14" name="Picture 13">
            <a:extLst>
              <a:ext uri="{FF2B5EF4-FFF2-40B4-BE49-F238E27FC236}">
                <a16:creationId xmlns:a16="http://schemas.microsoft.com/office/drawing/2014/main" id="{A9069CFE-5E98-471B-B488-5792E7A20FAC}"/>
              </a:ext>
            </a:extLst>
          </p:cNvPr>
          <p:cNvPicPr>
            <a:picLocks noChangeAspect="1"/>
          </p:cNvPicPr>
          <p:nvPr/>
        </p:nvPicPr>
        <p:blipFill>
          <a:blip r:embed="rId5"/>
          <a:stretch>
            <a:fillRect/>
          </a:stretch>
        </p:blipFill>
        <p:spPr>
          <a:xfrm>
            <a:off x="4111711" y="2343150"/>
            <a:ext cx="3873500" cy="4301490"/>
          </a:xfrm>
          <a:prstGeom prst="rect">
            <a:avLst/>
          </a:prstGeom>
        </p:spPr>
      </p:pic>
      <p:pic>
        <p:nvPicPr>
          <p:cNvPr id="16" name="Picture 15">
            <a:extLst>
              <a:ext uri="{FF2B5EF4-FFF2-40B4-BE49-F238E27FC236}">
                <a16:creationId xmlns:a16="http://schemas.microsoft.com/office/drawing/2014/main" id="{640C12C3-C0AF-4AB7-88C9-EB4E56C36758}"/>
              </a:ext>
            </a:extLst>
          </p:cNvPr>
          <p:cNvPicPr>
            <a:picLocks noChangeAspect="1"/>
          </p:cNvPicPr>
          <p:nvPr/>
        </p:nvPicPr>
        <p:blipFill>
          <a:blip r:embed="rId6"/>
          <a:stretch>
            <a:fillRect/>
          </a:stretch>
        </p:blipFill>
        <p:spPr>
          <a:xfrm>
            <a:off x="8316853" y="2300287"/>
            <a:ext cx="3704331" cy="4301490"/>
          </a:xfrm>
          <a:prstGeom prst="rect">
            <a:avLst/>
          </a:prstGeom>
        </p:spPr>
      </p:pic>
    </p:spTree>
    <p:extLst>
      <p:ext uri="{BB962C8B-B14F-4D97-AF65-F5344CB8AC3E}">
        <p14:creationId xmlns:p14="http://schemas.microsoft.com/office/powerpoint/2010/main" val="273286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29000"/>
                    </a14:imgEffect>
                    <a14:imgEffect>
                      <a14:brightnessContrast contrast="1000"/>
                    </a14:imgEffect>
                  </a14:imgLayer>
                </a14:imgProps>
              </a:ext>
            </a:extLst>
          </a:blip>
          <a:srcRect/>
          <a:stretch>
            <a:fillRect l="-20000" r="-20000"/>
          </a:stretch>
        </a:blipFill>
        <a:effectLst/>
      </p:bgPr>
    </p:bg>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36D0FCFC-C8CA-4B3B-A608-70CB647EB223}"/>
              </a:ext>
            </a:extLst>
          </p:cNvPr>
          <p:cNvGraphicFramePr>
            <a:graphicFrameLocks noGrp="1"/>
          </p:cNvGraphicFramePr>
          <p:nvPr>
            <p:ph idx="1"/>
            <p:extLst>
              <p:ext uri="{D42A27DB-BD31-4B8C-83A1-F6EECF244321}">
                <p14:modId xmlns:p14="http://schemas.microsoft.com/office/powerpoint/2010/main" val="4217987551"/>
              </p:ext>
            </p:extLst>
          </p:nvPr>
        </p:nvGraphicFramePr>
        <p:xfrm>
          <a:off x="1036320" y="231013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3">
            <a:extLst>
              <a:ext uri="{FF2B5EF4-FFF2-40B4-BE49-F238E27FC236}">
                <a16:creationId xmlns:a16="http://schemas.microsoft.com/office/drawing/2014/main" id="{59738A9C-4CE5-4B57-A4FB-B892259919D1}"/>
              </a:ext>
            </a:extLst>
          </p:cNvPr>
          <p:cNvSpPr>
            <a:spLocks noGrp="1"/>
          </p:cNvSpPr>
          <p:nvPr>
            <p:ph type="title"/>
          </p:nvPr>
        </p:nvSpPr>
        <p:spPr>
          <a:xfrm>
            <a:off x="914400" y="609600"/>
            <a:ext cx="10353675" cy="1257300"/>
          </a:xfrm>
          <a:prstGeom prst="bevel">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sz="4000" i="1" dirty="0">
                <a:solidFill>
                  <a:schemeClr val="tx1"/>
                </a:solidFill>
                <a:effectLst/>
                <a:latin typeface="Goudy Old Style" panose="02020502050305020303" pitchFamily="18" charset="0"/>
                <a:ea typeface="Calibri" panose="020F0502020204030204" pitchFamily="34" charset="0"/>
                <a:cs typeface="Times New Roman" panose="02020603050405020304" pitchFamily="18" charset="0"/>
              </a:rPr>
              <a:t>Conclusion:</a:t>
            </a:r>
            <a:endParaRPr lang="en-IN" sz="4000" i="1" dirty="0">
              <a:solidFill>
                <a:schemeClr val="tx1"/>
              </a:solidFill>
            </a:endParaRPr>
          </a:p>
        </p:txBody>
      </p:sp>
    </p:spTree>
    <p:extLst>
      <p:ext uri="{BB962C8B-B14F-4D97-AF65-F5344CB8AC3E}">
        <p14:creationId xmlns:p14="http://schemas.microsoft.com/office/powerpoint/2010/main" val="168122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B83DD6AE-B69D-4103-8349-6E60F64C56D7}"/>
                                            </p:graphicEl>
                                          </p:spTgt>
                                        </p:tgtEl>
                                        <p:attrNameLst>
                                          <p:attrName>style.visibility</p:attrName>
                                        </p:attrNameLst>
                                      </p:cBhvr>
                                      <p:to>
                                        <p:strVal val="visible"/>
                                      </p:to>
                                    </p:set>
                                    <p:animEffect transition="in" filter="fade">
                                      <p:cBhvr>
                                        <p:cTn id="14" dur="1000"/>
                                        <p:tgtEl>
                                          <p:spTgt spid="5">
                                            <p:graphicEl>
                                              <a:dgm id="{B83DD6AE-B69D-4103-8349-6E60F64C56D7}"/>
                                            </p:graphicEl>
                                          </p:spTgt>
                                        </p:tgtEl>
                                      </p:cBhvr>
                                    </p:animEffect>
                                    <p:anim calcmode="lin" valueType="num">
                                      <p:cBhvr>
                                        <p:cTn id="15" dur="1000" fill="hold"/>
                                        <p:tgtEl>
                                          <p:spTgt spid="5">
                                            <p:graphicEl>
                                              <a:dgm id="{B83DD6AE-B69D-4103-8349-6E60F64C56D7}"/>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B83DD6AE-B69D-4103-8349-6E60F64C56D7}"/>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graphicEl>
                                              <a:dgm id="{A7955E67-613B-454B-B007-B0F2C3002544}"/>
                                            </p:graphicEl>
                                          </p:spTgt>
                                        </p:tgtEl>
                                        <p:attrNameLst>
                                          <p:attrName>style.visibility</p:attrName>
                                        </p:attrNameLst>
                                      </p:cBhvr>
                                      <p:to>
                                        <p:strVal val="visible"/>
                                      </p:to>
                                    </p:set>
                                    <p:animEffect transition="in" filter="fade">
                                      <p:cBhvr>
                                        <p:cTn id="21" dur="1000"/>
                                        <p:tgtEl>
                                          <p:spTgt spid="5">
                                            <p:graphicEl>
                                              <a:dgm id="{A7955E67-613B-454B-B007-B0F2C3002544}"/>
                                            </p:graphicEl>
                                          </p:spTgt>
                                        </p:tgtEl>
                                      </p:cBhvr>
                                    </p:animEffect>
                                    <p:anim calcmode="lin" valueType="num">
                                      <p:cBhvr>
                                        <p:cTn id="22" dur="1000" fill="hold"/>
                                        <p:tgtEl>
                                          <p:spTgt spid="5">
                                            <p:graphicEl>
                                              <a:dgm id="{A7955E67-613B-454B-B007-B0F2C3002544}"/>
                                            </p:graphicEl>
                                          </p:spTgt>
                                        </p:tgtEl>
                                        <p:attrNameLst>
                                          <p:attrName>ppt_x</p:attrName>
                                        </p:attrNameLst>
                                      </p:cBhvr>
                                      <p:tavLst>
                                        <p:tav tm="0">
                                          <p:val>
                                            <p:strVal val="#ppt_x"/>
                                          </p:val>
                                        </p:tav>
                                        <p:tav tm="100000">
                                          <p:val>
                                            <p:strVal val="#ppt_x"/>
                                          </p:val>
                                        </p:tav>
                                      </p:tavLst>
                                    </p:anim>
                                    <p:anim calcmode="lin" valueType="num">
                                      <p:cBhvr>
                                        <p:cTn id="23" dur="1000" fill="hold"/>
                                        <p:tgtEl>
                                          <p:spTgt spid="5">
                                            <p:graphicEl>
                                              <a:dgm id="{A7955E67-613B-454B-B007-B0F2C3002544}"/>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graphicEl>
                                              <a:dgm id="{65A4535F-AA51-4275-829E-9F58DA7EA230}"/>
                                            </p:graphicEl>
                                          </p:spTgt>
                                        </p:tgtEl>
                                        <p:attrNameLst>
                                          <p:attrName>style.visibility</p:attrName>
                                        </p:attrNameLst>
                                      </p:cBhvr>
                                      <p:to>
                                        <p:strVal val="visible"/>
                                      </p:to>
                                    </p:set>
                                    <p:animEffect transition="in" filter="fade">
                                      <p:cBhvr>
                                        <p:cTn id="28" dur="1000"/>
                                        <p:tgtEl>
                                          <p:spTgt spid="5">
                                            <p:graphicEl>
                                              <a:dgm id="{65A4535F-AA51-4275-829E-9F58DA7EA230}"/>
                                            </p:graphicEl>
                                          </p:spTgt>
                                        </p:tgtEl>
                                      </p:cBhvr>
                                    </p:animEffect>
                                    <p:anim calcmode="lin" valueType="num">
                                      <p:cBhvr>
                                        <p:cTn id="29" dur="1000" fill="hold"/>
                                        <p:tgtEl>
                                          <p:spTgt spid="5">
                                            <p:graphicEl>
                                              <a:dgm id="{65A4535F-AA51-4275-829E-9F58DA7EA230}"/>
                                            </p:graphicEl>
                                          </p:spTgt>
                                        </p:tgtEl>
                                        <p:attrNameLst>
                                          <p:attrName>ppt_x</p:attrName>
                                        </p:attrNameLst>
                                      </p:cBhvr>
                                      <p:tavLst>
                                        <p:tav tm="0">
                                          <p:val>
                                            <p:strVal val="#ppt_x"/>
                                          </p:val>
                                        </p:tav>
                                        <p:tav tm="100000">
                                          <p:val>
                                            <p:strVal val="#ppt_x"/>
                                          </p:val>
                                        </p:tav>
                                      </p:tavLst>
                                    </p:anim>
                                    <p:anim calcmode="lin" valueType="num">
                                      <p:cBhvr>
                                        <p:cTn id="30" dur="1000" fill="hold"/>
                                        <p:tgtEl>
                                          <p:spTgt spid="5">
                                            <p:graphicEl>
                                              <a:dgm id="{65A4535F-AA51-4275-829E-9F58DA7EA230}"/>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graphicEl>
                                              <a:dgm id="{57B77D3C-37FA-49D6-94A4-CFE49EF66C73}"/>
                                            </p:graphicEl>
                                          </p:spTgt>
                                        </p:tgtEl>
                                        <p:attrNameLst>
                                          <p:attrName>style.visibility</p:attrName>
                                        </p:attrNameLst>
                                      </p:cBhvr>
                                      <p:to>
                                        <p:strVal val="visible"/>
                                      </p:to>
                                    </p:set>
                                    <p:animEffect transition="in" filter="fade">
                                      <p:cBhvr>
                                        <p:cTn id="35" dur="1000"/>
                                        <p:tgtEl>
                                          <p:spTgt spid="5">
                                            <p:graphicEl>
                                              <a:dgm id="{57B77D3C-37FA-49D6-94A4-CFE49EF66C73}"/>
                                            </p:graphicEl>
                                          </p:spTgt>
                                        </p:tgtEl>
                                      </p:cBhvr>
                                    </p:animEffect>
                                    <p:anim calcmode="lin" valueType="num">
                                      <p:cBhvr>
                                        <p:cTn id="36" dur="1000" fill="hold"/>
                                        <p:tgtEl>
                                          <p:spTgt spid="5">
                                            <p:graphicEl>
                                              <a:dgm id="{57B77D3C-37FA-49D6-94A4-CFE49EF66C73}"/>
                                            </p:graphicEl>
                                          </p:spTgt>
                                        </p:tgtEl>
                                        <p:attrNameLst>
                                          <p:attrName>ppt_x</p:attrName>
                                        </p:attrNameLst>
                                      </p:cBhvr>
                                      <p:tavLst>
                                        <p:tav tm="0">
                                          <p:val>
                                            <p:strVal val="#ppt_x"/>
                                          </p:val>
                                        </p:tav>
                                        <p:tav tm="100000">
                                          <p:val>
                                            <p:strVal val="#ppt_x"/>
                                          </p:val>
                                        </p:tav>
                                      </p:tavLst>
                                    </p:anim>
                                    <p:anim calcmode="lin" valueType="num">
                                      <p:cBhvr>
                                        <p:cTn id="37" dur="1000" fill="hold"/>
                                        <p:tgtEl>
                                          <p:spTgt spid="5">
                                            <p:graphicEl>
                                              <a:dgm id="{57B77D3C-37FA-49D6-94A4-CFE49EF66C73}"/>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9000"/>
            <a:extLst>
              <a:ext uri="{BEBA8EAE-BF5A-486C-A8C5-ECC9F3942E4B}">
                <a14:imgProps xmlns:a14="http://schemas.microsoft.com/office/drawing/2010/main">
                  <a14:imgLayer r:embed="rId3">
                    <a14:imgEffect>
                      <a14:colorTemperature colorTemp="5490"/>
                    </a14:imgEffect>
                    <a14:imgEffect>
                      <a14:saturation sat="220000"/>
                    </a14:imgEffect>
                    <a14:imgEffect>
                      <a14:brightnessContrast bright="-4000" contrast="31000"/>
                    </a14:imgEffect>
                  </a14:imgLayer>
                </a14:imgProps>
              </a:ext>
            </a:extLst>
          </a:blip>
          <a:srcRect/>
          <a:stretch>
            <a:fillRect/>
          </a:stretch>
        </a:blipFill>
        <a:effectLst/>
      </p:bgPr>
    </p:bg>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9414C413-F500-45AD-96A2-9A055A22A89E}"/>
              </a:ext>
            </a:extLst>
          </p:cNvPr>
          <p:cNvGraphicFramePr>
            <a:graphicFrameLocks noGrp="1"/>
          </p:cNvGraphicFramePr>
          <p:nvPr>
            <p:ph idx="1"/>
            <p:extLst>
              <p:ext uri="{D42A27DB-BD31-4B8C-83A1-F6EECF244321}">
                <p14:modId xmlns:p14="http://schemas.microsoft.com/office/powerpoint/2010/main" val="1399031315"/>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3">
            <a:extLst>
              <a:ext uri="{FF2B5EF4-FFF2-40B4-BE49-F238E27FC236}">
                <a16:creationId xmlns:a16="http://schemas.microsoft.com/office/drawing/2014/main" id="{DE9F2DCA-AD20-4634-8089-99C6CC53A818}"/>
              </a:ext>
            </a:extLst>
          </p:cNvPr>
          <p:cNvSpPr>
            <a:spLocks noGrp="1"/>
          </p:cNvSpPr>
          <p:nvPr>
            <p:ph type="title"/>
          </p:nvPr>
        </p:nvSpPr>
        <p:spPr>
          <a:xfrm>
            <a:off x="914400" y="609600"/>
            <a:ext cx="10353675" cy="1257300"/>
          </a:xfrm>
          <a:prstGeom prst="bevel">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sz="4000" i="1" dirty="0">
                <a:solidFill>
                  <a:schemeClr val="tx1"/>
                </a:solidFill>
                <a:effectLst/>
                <a:latin typeface="Goudy Old Style" panose="02020502050305020303" pitchFamily="18" charset="0"/>
                <a:ea typeface="Calibri" panose="020F0502020204030204" pitchFamily="34" charset="0"/>
                <a:cs typeface="Times New Roman" panose="02020603050405020304" pitchFamily="18" charset="0"/>
              </a:rPr>
              <a:t>Reference:</a:t>
            </a:r>
            <a:endParaRPr lang="en-IN" sz="4000" i="1" dirty="0">
              <a:solidFill>
                <a:schemeClr val="tx1"/>
              </a:solidFill>
            </a:endParaRPr>
          </a:p>
        </p:txBody>
      </p:sp>
    </p:spTree>
    <p:extLst>
      <p:ext uri="{BB962C8B-B14F-4D97-AF65-F5344CB8AC3E}">
        <p14:creationId xmlns:p14="http://schemas.microsoft.com/office/powerpoint/2010/main" val="302394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9000"/>
            <a:lum/>
          </a:blip>
          <a:srcRect/>
          <a:stretch>
            <a:fillRect t="-17000" b="-17000"/>
          </a:stretch>
        </a:blipFill>
        <a:effectLst/>
      </p:bgPr>
    </p:bg>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F13F01F0-61B9-46D8-AE60-45DFCDC57346}"/>
              </a:ext>
            </a:extLst>
          </p:cNvPr>
          <p:cNvSpPr/>
          <p:nvPr/>
        </p:nvSpPr>
        <p:spPr>
          <a:xfrm>
            <a:off x="2448560" y="2077720"/>
            <a:ext cx="8209280" cy="2702560"/>
          </a:xfrm>
          <a:prstGeom prst="round2DiagRect">
            <a:avLst/>
          </a:prstGeom>
          <a:gradFill>
            <a:gsLst>
              <a:gs pos="0">
                <a:schemeClr val="accent1">
                  <a:tint val="96000"/>
                  <a:lumMod val="104000"/>
                </a:schemeClr>
              </a:gs>
              <a:gs pos="100000">
                <a:schemeClr val="accent1">
                  <a:shade val="90000"/>
                  <a:lumMod val="90000"/>
                </a:schemeClr>
              </a:gs>
            </a:gsLst>
            <a:lin ang="5400000" scaled="0"/>
          </a:gradFill>
          <a:ln>
            <a:noFill/>
          </a:ln>
          <a:effectLst>
            <a:glow>
              <a:schemeClr val="accent1">
                <a:alpha val="40000"/>
              </a:schemeClr>
            </a:glow>
            <a:outerShdw sx="92000" sy="92000" algn="ctr">
              <a:srgbClr val="000000">
                <a:alpha val="20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6600" dirty="0">
                <a:latin typeface="Goudy Old Style" panose="02020502050305020303" pitchFamily="18" charset="0"/>
              </a:rPr>
              <a:t>Thank You</a:t>
            </a:r>
            <a:endParaRPr lang="en-IN" sz="6600" dirty="0">
              <a:latin typeface="Goudy Old Style" panose="02020502050305020303" pitchFamily="18" charset="0"/>
            </a:endParaRPr>
          </a:p>
        </p:txBody>
      </p:sp>
    </p:spTree>
    <p:extLst>
      <p:ext uri="{BB962C8B-B14F-4D97-AF65-F5344CB8AC3E}">
        <p14:creationId xmlns:p14="http://schemas.microsoft.com/office/powerpoint/2010/main" val="199876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1000"/>
                                        <p:tgtEl>
                                          <p:spTgt spid="4">
                                            <p:bg/>
                                          </p:spTgt>
                                        </p:tgtEl>
                                      </p:cBhvr>
                                    </p:animEffect>
                                    <p:anim calcmode="lin" valueType="num">
                                      <p:cBhvr>
                                        <p:cTn id="8" dur="1000" fill="hold"/>
                                        <p:tgtEl>
                                          <p:spTgt spid="4">
                                            <p:bg/>
                                          </p:spTgt>
                                        </p:tgtEl>
                                        <p:attrNameLst>
                                          <p:attrName>ppt_x</p:attrName>
                                        </p:attrNameLst>
                                      </p:cBhvr>
                                      <p:tavLst>
                                        <p:tav tm="0">
                                          <p:val>
                                            <p:strVal val="#ppt_x"/>
                                          </p:val>
                                        </p:tav>
                                        <p:tav tm="100000">
                                          <p:val>
                                            <p:strVal val="#ppt_x"/>
                                          </p:val>
                                        </p:tav>
                                      </p:tavLst>
                                    </p:anim>
                                    <p:anim calcmode="lin" valueType="num">
                                      <p:cBhvr>
                                        <p:cTn id="9" dur="1000" fill="hold"/>
                                        <p:tgtEl>
                                          <p:spTgt spid="4">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6000"/>
                    </a14:imgEffect>
                  </a14:imgLayer>
                </a14:imgProps>
              </a:ext>
            </a:extLst>
          </a:blip>
          <a:srcRect/>
          <a:stretch>
            <a:fillRect l="-4000" r="-4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44416F-441D-43A1-9655-5E9D543966A0}"/>
              </a:ext>
            </a:extLst>
          </p:cNvPr>
          <p:cNvSpPr>
            <a:spLocks noGrp="1"/>
          </p:cNvSpPr>
          <p:nvPr>
            <p:ph type="title"/>
          </p:nvPr>
        </p:nvSpPr>
        <p:spPr>
          <a:xfrm>
            <a:off x="914400" y="304800"/>
            <a:ext cx="10353675" cy="1771650"/>
          </a:xfrm>
          <a:prstGeom prst="bevel">
            <a:avLst/>
          </a:prstGeom>
        </p:spPr>
        <p:style>
          <a:lnRef idx="3">
            <a:schemeClr val="lt1"/>
          </a:lnRef>
          <a:fillRef idx="1">
            <a:schemeClr val="accent1"/>
          </a:fillRef>
          <a:effectRef idx="1">
            <a:schemeClr val="accent1"/>
          </a:effectRef>
          <a:fontRef idx="minor">
            <a:schemeClr val="lt1"/>
          </a:fontRef>
        </p:style>
        <p:txBody>
          <a:bodyPr rtlCol="0" anchor="ctr">
            <a:noAutofit/>
          </a:bodyPr>
          <a:lstStyle/>
          <a:p>
            <a:pPr algn="ctr"/>
            <a:r>
              <a:rPr lang="en-IN" sz="3200" i="1" dirty="0">
                <a:effectLst/>
                <a:latin typeface="Goudy Old Style" panose="02020502050305020303" pitchFamily="18" charset="0"/>
                <a:ea typeface="Calibri" panose="020F0502020204030204" pitchFamily="34" charset="0"/>
                <a:cs typeface="Times New Roman" panose="02020603050405020304" pitchFamily="18" charset="0"/>
              </a:rPr>
              <a:t>A Project Based on Super Market Billing Calculation System</a:t>
            </a:r>
            <a:br>
              <a:rPr lang="en-IN" sz="2800" i="1" dirty="0">
                <a:effectLst/>
                <a:latin typeface="Goudy Old Style" panose="02020502050305020303" pitchFamily="18" charset="0"/>
                <a:ea typeface="Calibri" panose="020F0502020204030204" pitchFamily="34" charset="0"/>
                <a:cs typeface="Times New Roman" panose="02020603050405020304" pitchFamily="18" charset="0"/>
              </a:rPr>
            </a:br>
            <a:r>
              <a:rPr lang="en-IN" sz="2800" i="1" dirty="0">
                <a:effectLst/>
                <a:latin typeface="Goudy Old Style" panose="02020502050305020303" pitchFamily="18" charset="0"/>
                <a:ea typeface="Calibri" panose="020F0502020204030204" pitchFamily="34" charset="0"/>
                <a:cs typeface="Times New Roman" panose="02020603050405020304" pitchFamily="18" charset="0"/>
              </a:rPr>
              <a:t>Declaration:</a:t>
            </a:r>
            <a:endParaRPr lang="en-IN" sz="2800" i="1" dirty="0">
              <a:solidFill>
                <a:schemeClr val="tx1"/>
              </a:solidFill>
            </a:endParaRPr>
          </a:p>
        </p:txBody>
      </p:sp>
      <p:sp>
        <p:nvSpPr>
          <p:cNvPr id="5" name="Rectangle: Rounded Corners 4">
            <a:extLst>
              <a:ext uri="{FF2B5EF4-FFF2-40B4-BE49-F238E27FC236}">
                <a16:creationId xmlns:a16="http://schemas.microsoft.com/office/drawing/2014/main" id="{14D1390B-3B94-424F-BB21-8BB83CA38EC3}"/>
              </a:ext>
            </a:extLst>
          </p:cNvPr>
          <p:cNvSpPr/>
          <p:nvPr/>
        </p:nvSpPr>
        <p:spPr>
          <a:xfrm>
            <a:off x="1198880" y="2540000"/>
            <a:ext cx="10069195" cy="36576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2800" dirty="0">
                <a:effectLst/>
                <a:latin typeface="Goudy Old Style" panose="02020502050305020303" pitchFamily="18" charset="0"/>
                <a:ea typeface="Calibri" panose="020F0502020204030204" pitchFamily="34" charset="0"/>
                <a:cs typeface="Times New Roman" panose="02020603050405020304" pitchFamily="18" charset="0"/>
              </a:rPr>
              <a:t>I Abhishek Pal declare that the mini </a:t>
            </a:r>
            <a:r>
              <a:rPr lang="en-IN" sz="2800" dirty="0">
                <a:latin typeface="Goudy Old Style" panose="02020502050305020303" pitchFamily="18" charset="0"/>
                <a:ea typeface="Calibri" panose="020F0502020204030204" pitchFamily="34" charset="0"/>
                <a:cs typeface="Times New Roman" panose="02020603050405020304" pitchFamily="18" charset="0"/>
              </a:rPr>
              <a:t>project</a:t>
            </a:r>
            <a:r>
              <a:rPr lang="en-IN" sz="2800" dirty="0">
                <a:effectLst/>
                <a:latin typeface="Goudy Old Style" panose="02020502050305020303" pitchFamily="18" charset="0"/>
                <a:ea typeface="Calibri" panose="020F0502020204030204" pitchFamily="34" charset="0"/>
                <a:cs typeface="Times New Roman" panose="02020603050405020304" pitchFamily="18" charset="0"/>
              </a:rPr>
              <a:t> entitled “Super Market Billing Calculation System” submitted to Graphic Era Deemed to be University for consideration of degree of Bachelor of Computer Science &amp; Engineering (CSE, 3</a:t>
            </a:r>
            <a:r>
              <a:rPr lang="en-IN" sz="2800" baseline="30000" dirty="0">
                <a:effectLst/>
                <a:latin typeface="Goudy Old Style" panose="02020502050305020303" pitchFamily="18" charset="0"/>
                <a:ea typeface="Calibri" panose="020F0502020204030204" pitchFamily="34" charset="0"/>
                <a:cs typeface="Times New Roman" panose="02020603050405020304" pitchFamily="18" charset="0"/>
              </a:rPr>
              <a:t>rd</a:t>
            </a:r>
            <a:r>
              <a:rPr lang="en-IN" sz="2800" dirty="0">
                <a:effectLst/>
                <a:latin typeface="Goudy Old Style" panose="02020502050305020303" pitchFamily="18" charset="0"/>
                <a:ea typeface="Calibri" panose="020F0502020204030204" pitchFamily="34" charset="0"/>
                <a:cs typeface="Times New Roman" panose="02020603050405020304" pitchFamily="18" charset="0"/>
              </a:rPr>
              <a:t> Sem) embodies our own work with suggestion received during the work, which have been suitably acknowledged.</a:t>
            </a:r>
            <a:endParaRPr lang="en-IN" sz="2800" dirty="0"/>
          </a:p>
          <a:p>
            <a:pPr algn="ctr"/>
            <a:endParaRPr lang="en-IN" dirty="0"/>
          </a:p>
        </p:txBody>
      </p:sp>
    </p:spTree>
    <p:extLst>
      <p:ext uri="{BB962C8B-B14F-4D97-AF65-F5344CB8AC3E}">
        <p14:creationId xmlns:p14="http://schemas.microsoft.com/office/powerpoint/2010/main" val="219750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39000"/>
                    </a14:imgEffect>
                  </a14:imgLayer>
                </a14:imgProps>
              </a:ext>
            </a:extLst>
          </a:blip>
          <a:srcRect/>
          <a:stretch>
            <a:fillRect l="-20000" r="-20000"/>
          </a:stretch>
        </a:blipFill>
        <a:effectLst/>
      </p:bgPr>
    </p:bg>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A05A44F6-7911-41C0-9002-EF2E23552B72}"/>
              </a:ext>
            </a:extLst>
          </p:cNvPr>
          <p:cNvGraphicFramePr>
            <a:graphicFrameLocks noGrp="1"/>
          </p:cNvGraphicFramePr>
          <p:nvPr>
            <p:ph idx="1"/>
            <p:extLst>
              <p:ext uri="{D42A27DB-BD31-4B8C-83A1-F6EECF244321}">
                <p14:modId xmlns:p14="http://schemas.microsoft.com/office/powerpoint/2010/main" val="1196381827"/>
              </p:ext>
            </p:extLst>
          </p:nvPr>
        </p:nvGraphicFramePr>
        <p:xfrm>
          <a:off x="1747217" y="1995170"/>
          <a:ext cx="8697565" cy="44056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Beveled 7">
            <a:extLst>
              <a:ext uri="{FF2B5EF4-FFF2-40B4-BE49-F238E27FC236}">
                <a16:creationId xmlns:a16="http://schemas.microsoft.com/office/drawing/2014/main" id="{28062E5E-AE91-4F2F-869E-DE5BC17A7C92}"/>
              </a:ext>
            </a:extLst>
          </p:cNvPr>
          <p:cNvSpPr/>
          <p:nvPr/>
        </p:nvSpPr>
        <p:spPr>
          <a:xfrm>
            <a:off x="2372072" y="609600"/>
            <a:ext cx="7945120" cy="952677"/>
          </a:xfrm>
          <a:prstGeom prst="bevel">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sz="4000" i="1" dirty="0">
                <a:solidFill>
                  <a:schemeClr val="tx1"/>
                </a:solidFill>
                <a:latin typeface="Goudy Old Style" panose="02020502050305020303" pitchFamily="18" charset="0"/>
                <a:ea typeface="Calibri" panose="020F0502020204030204" pitchFamily="34" charset="0"/>
                <a:cs typeface="Times New Roman" panose="02020603050405020304" pitchFamily="18" charset="0"/>
              </a:rPr>
              <a:t>Table of contents</a:t>
            </a:r>
            <a:r>
              <a:rPr lang="en-IN" sz="4000" i="1" dirty="0">
                <a:solidFill>
                  <a:schemeClr val="tx1"/>
                </a:solidFill>
                <a:effectLst/>
                <a:latin typeface="Goudy Old Style" panose="02020502050305020303" pitchFamily="18" charset="0"/>
                <a:ea typeface="Calibri" panose="020F0502020204030204" pitchFamily="34" charset="0"/>
                <a:cs typeface="Times New Roman" panose="02020603050405020304" pitchFamily="18" charset="0"/>
              </a:rPr>
              <a:t>:</a:t>
            </a:r>
            <a:endParaRPr lang="en-IN" sz="4000" i="1" dirty="0">
              <a:solidFill>
                <a:schemeClr val="tx1"/>
              </a:solidFill>
            </a:endParaRPr>
          </a:p>
        </p:txBody>
      </p:sp>
    </p:spTree>
    <p:extLst>
      <p:ext uri="{BB962C8B-B14F-4D97-AF65-F5344CB8AC3E}">
        <p14:creationId xmlns:p14="http://schemas.microsoft.com/office/powerpoint/2010/main" val="341913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graphicEl>
                                              <a:dgm id="{DACAAFF2-C3FC-4CB5-966C-966C2BD8377B}"/>
                                            </p:graphicEl>
                                          </p:spTgt>
                                        </p:tgtEl>
                                        <p:attrNameLst>
                                          <p:attrName>style.visibility</p:attrName>
                                        </p:attrNameLst>
                                      </p:cBhvr>
                                      <p:to>
                                        <p:strVal val="visible"/>
                                      </p:to>
                                    </p:set>
                                    <p:animEffect transition="in" filter="fade">
                                      <p:cBhvr>
                                        <p:cTn id="14" dur="1000"/>
                                        <p:tgtEl>
                                          <p:spTgt spid="6">
                                            <p:graphicEl>
                                              <a:dgm id="{DACAAFF2-C3FC-4CB5-966C-966C2BD8377B}"/>
                                            </p:graphicEl>
                                          </p:spTgt>
                                        </p:tgtEl>
                                      </p:cBhvr>
                                    </p:animEffect>
                                    <p:anim calcmode="lin" valueType="num">
                                      <p:cBhvr>
                                        <p:cTn id="15" dur="1000" fill="hold"/>
                                        <p:tgtEl>
                                          <p:spTgt spid="6">
                                            <p:graphicEl>
                                              <a:dgm id="{DACAAFF2-C3FC-4CB5-966C-966C2BD8377B}"/>
                                            </p:graphicEl>
                                          </p:spTgt>
                                        </p:tgtEl>
                                        <p:attrNameLst>
                                          <p:attrName>ppt_x</p:attrName>
                                        </p:attrNameLst>
                                      </p:cBhvr>
                                      <p:tavLst>
                                        <p:tav tm="0">
                                          <p:val>
                                            <p:strVal val="#ppt_x"/>
                                          </p:val>
                                        </p:tav>
                                        <p:tav tm="100000">
                                          <p:val>
                                            <p:strVal val="#ppt_x"/>
                                          </p:val>
                                        </p:tav>
                                      </p:tavLst>
                                    </p:anim>
                                    <p:anim calcmode="lin" valueType="num">
                                      <p:cBhvr>
                                        <p:cTn id="16" dur="1000" fill="hold"/>
                                        <p:tgtEl>
                                          <p:spTgt spid="6">
                                            <p:graphicEl>
                                              <a:dgm id="{DACAAFF2-C3FC-4CB5-966C-966C2BD8377B}"/>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graphicEl>
                                              <a:dgm id="{BFC57AAB-4A20-4B0C-9C37-4128950364D3}"/>
                                            </p:graphicEl>
                                          </p:spTgt>
                                        </p:tgtEl>
                                        <p:attrNameLst>
                                          <p:attrName>style.visibility</p:attrName>
                                        </p:attrNameLst>
                                      </p:cBhvr>
                                      <p:to>
                                        <p:strVal val="visible"/>
                                      </p:to>
                                    </p:set>
                                    <p:animEffect transition="in" filter="fade">
                                      <p:cBhvr>
                                        <p:cTn id="19" dur="1000"/>
                                        <p:tgtEl>
                                          <p:spTgt spid="6">
                                            <p:graphicEl>
                                              <a:dgm id="{BFC57AAB-4A20-4B0C-9C37-4128950364D3}"/>
                                            </p:graphicEl>
                                          </p:spTgt>
                                        </p:tgtEl>
                                      </p:cBhvr>
                                    </p:animEffect>
                                    <p:anim calcmode="lin" valueType="num">
                                      <p:cBhvr>
                                        <p:cTn id="20" dur="1000" fill="hold"/>
                                        <p:tgtEl>
                                          <p:spTgt spid="6">
                                            <p:graphicEl>
                                              <a:dgm id="{BFC57AAB-4A20-4B0C-9C37-4128950364D3}"/>
                                            </p:graphicEl>
                                          </p:spTgt>
                                        </p:tgtEl>
                                        <p:attrNameLst>
                                          <p:attrName>ppt_x</p:attrName>
                                        </p:attrNameLst>
                                      </p:cBhvr>
                                      <p:tavLst>
                                        <p:tav tm="0">
                                          <p:val>
                                            <p:strVal val="#ppt_x"/>
                                          </p:val>
                                        </p:tav>
                                        <p:tav tm="100000">
                                          <p:val>
                                            <p:strVal val="#ppt_x"/>
                                          </p:val>
                                        </p:tav>
                                      </p:tavLst>
                                    </p:anim>
                                    <p:anim calcmode="lin" valueType="num">
                                      <p:cBhvr>
                                        <p:cTn id="21" dur="1000" fill="hold"/>
                                        <p:tgtEl>
                                          <p:spTgt spid="6">
                                            <p:graphicEl>
                                              <a:dgm id="{BFC57AAB-4A20-4B0C-9C37-4128950364D3}"/>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graphicEl>
                                              <a:dgm id="{C02FD281-48C5-48C1-A5DD-E7EB14B4E02E}"/>
                                            </p:graphicEl>
                                          </p:spTgt>
                                        </p:tgtEl>
                                        <p:attrNameLst>
                                          <p:attrName>style.visibility</p:attrName>
                                        </p:attrNameLst>
                                      </p:cBhvr>
                                      <p:to>
                                        <p:strVal val="visible"/>
                                      </p:to>
                                    </p:set>
                                    <p:animEffect transition="in" filter="fade">
                                      <p:cBhvr>
                                        <p:cTn id="24" dur="1000"/>
                                        <p:tgtEl>
                                          <p:spTgt spid="6">
                                            <p:graphicEl>
                                              <a:dgm id="{C02FD281-48C5-48C1-A5DD-E7EB14B4E02E}"/>
                                            </p:graphicEl>
                                          </p:spTgt>
                                        </p:tgtEl>
                                      </p:cBhvr>
                                    </p:animEffect>
                                    <p:anim calcmode="lin" valueType="num">
                                      <p:cBhvr>
                                        <p:cTn id="25" dur="1000" fill="hold"/>
                                        <p:tgtEl>
                                          <p:spTgt spid="6">
                                            <p:graphicEl>
                                              <a:dgm id="{C02FD281-48C5-48C1-A5DD-E7EB14B4E02E}"/>
                                            </p:graphicEl>
                                          </p:spTgt>
                                        </p:tgtEl>
                                        <p:attrNameLst>
                                          <p:attrName>ppt_x</p:attrName>
                                        </p:attrNameLst>
                                      </p:cBhvr>
                                      <p:tavLst>
                                        <p:tav tm="0">
                                          <p:val>
                                            <p:strVal val="#ppt_x"/>
                                          </p:val>
                                        </p:tav>
                                        <p:tav tm="100000">
                                          <p:val>
                                            <p:strVal val="#ppt_x"/>
                                          </p:val>
                                        </p:tav>
                                      </p:tavLst>
                                    </p:anim>
                                    <p:anim calcmode="lin" valueType="num">
                                      <p:cBhvr>
                                        <p:cTn id="26" dur="1000" fill="hold"/>
                                        <p:tgtEl>
                                          <p:spTgt spid="6">
                                            <p:graphicEl>
                                              <a:dgm id="{C02FD281-48C5-48C1-A5DD-E7EB14B4E02E}"/>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
                                            <p:graphicEl>
                                              <a:dgm id="{8B1C5F09-7B34-435B-9AD9-29CB9DAF8B1D}"/>
                                            </p:graphicEl>
                                          </p:spTgt>
                                        </p:tgtEl>
                                        <p:attrNameLst>
                                          <p:attrName>style.visibility</p:attrName>
                                        </p:attrNameLst>
                                      </p:cBhvr>
                                      <p:to>
                                        <p:strVal val="visible"/>
                                      </p:to>
                                    </p:set>
                                    <p:animEffect transition="in" filter="fade">
                                      <p:cBhvr>
                                        <p:cTn id="31" dur="1000"/>
                                        <p:tgtEl>
                                          <p:spTgt spid="6">
                                            <p:graphicEl>
                                              <a:dgm id="{8B1C5F09-7B34-435B-9AD9-29CB9DAF8B1D}"/>
                                            </p:graphicEl>
                                          </p:spTgt>
                                        </p:tgtEl>
                                      </p:cBhvr>
                                    </p:animEffect>
                                    <p:anim calcmode="lin" valueType="num">
                                      <p:cBhvr>
                                        <p:cTn id="32" dur="1000" fill="hold"/>
                                        <p:tgtEl>
                                          <p:spTgt spid="6">
                                            <p:graphicEl>
                                              <a:dgm id="{8B1C5F09-7B34-435B-9AD9-29CB9DAF8B1D}"/>
                                            </p:graphicEl>
                                          </p:spTgt>
                                        </p:tgtEl>
                                        <p:attrNameLst>
                                          <p:attrName>ppt_x</p:attrName>
                                        </p:attrNameLst>
                                      </p:cBhvr>
                                      <p:tavLst>
                                        <p:tav tm="0">
                                          <p:val>
                                            <p:strVal val="#ppt_x"/>
                                          </p:val>
                                        </p:tav>
                                        <p:tav tm="100000">
                                          <p:val>
                                            <p:strVal val="#ppt_x"/>
                                          </p:val>
                                        </p:tav>
                                      </p:tavLst>
                                    </p:anim>
                                    <p:anim calcmode="lin" valueType="num">
                                      <p:cBhvr>
                                        <p:cTn id="33" dur="1000" fill="hold"/>
                                        <p:tgtEl>
                                          <p:spTgt spid="6">
                                            <p:graphicEl>
                                              <a:dgm id="{8B1C5F09-7B34-435B-9AD9-29CB9DAF8B1D}"/>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
                                            <p:graphicEl>
                                              <a:dgm id="{F6726028-4234-4EB6-B4EE-F525C845CB72}"/>
                                            </p:graphicEl>
                                          </p:spTgt>
                                        </p:tgtEl>
                                        <p:attrNameLst>
                                          <p:attrName>style.visibility</p:attrName>
                                        </p:attrNameLst>
                                      </p:cBhvr>
                                      <p:to>
                                        <p:strVal val="visible"/>
                                      </p:to>
                                    </p:set>
                                    <p:animEffect transition="in" filter="fade">
                                      <p:cBhvr>
                                        <p:cTn id="36" dur="1000"/>
                                        <p:tgtEl>
                                          <p:spTgt spid="6">
                                            <p:graphicEl>
                                              <a:dgm id="{F6726028-4234-4EB6-B4EE-F525C845CB72}"/>
                                            </p:graphicEl>
                                          </p:spTgt>
                                        </p:tgtEl>
                                      </p:cBhvr>
                                    </p:animEffect>
                                    <p:anim calcmode="lin" valueType="num">
                                      <p:cBhvr>
                                        <p:cTn id="37" dur="1000" fill="hold"/>
                                        <p:tgtEl>
                                          <p:spTgt spid="6">
                                            <p:graphicEl>
                                              <a:dgm id="{F6726028-4234-4EB6-B4EE-F525C845CB72}"/>
                                            </p:graphicEl>
                                          </p:spTgt>
                                        </p:tgtEl>
                                        <p:attrNameLst>
                                          <p:attrName>ppt_x</p:attrName>
                                        </p:attrNameLst>
                                      </p:cBhvr>
                                      <p:tavLst>
                                        <p:tav tm="0">
                                          <p:val>
                                            <p:strVal val="#ppt_x"/>
                                          </p:val>
                                        </p:tav>
                                        <p:tav tm="100000">
                                          <p:val>
                                            <p:strVal val="#ppt_x"/>
                                          </p:val>
                                        </p:tav>
                                      </p:tavLst>
                                    </p:anim>
                                    <p:anim calcmode="lin" valueType="num">
                                      <p:cBhvr>
                                        <p:cTn id="38" dur="1000" fill="hold"/>
                                        <p:tgtEl>
                                          <p:spTgt spid="6">
                                            <p:graphicEl>
                                              <a:dgm id="{F6726028-4234-4EB6-B4EE-F525C845CB72}"/>
                                            </p:graphic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6">
                                            <p:graphicEl>
                                              <a:dgm id="{DB50166B-7D21-463A-835F-B63E14A58E9D}"/>
                                            </p:graphicEl>
                                          </p:spTgt>
                                        </p:tgtEl>
                                        <p:attrNameLst>
                                          <p:attrName>style.visibility</p:attrName>
                                        </p:attrNameLst>
                                      </p:cBhvr>
                                      <p:to>
                                        <p:strVal val="visible"/>
                                      </p:to>
                                    </p:set>
                                    <p:animEffect transition="in" filter="fade">
                                      <p:cBhvr>
                                        <p:cTn id="43" dur="1000"/>
                                        <p:tgtEl>
                                          <p:spTgt spid="6">
                                            <p:graphicEl>
                                              <a:dgm id="{DB50166B-7D21-463A-835F-B63E14A58E9D}"/>
                                            </p:graphicEl>
                                          </p:spTgt>
                                        </p:tgtEl>
                                      </p:cBhvr>
                                    </p:animEffect>
                                    <p:anim calcmode="lin" valueType="num">
                                      <p:cBhvr>
                                        <p:cTn id="44" dur="1000" fill="hold"/>
                                        <p:tgtEl>
                                          <p:spTgt spid="6">
                                            <p:graphicEl>
                                              <a:dgm id="{DB50166B-7D21-463A-835F-B63E14A58E9D}"/>
                                            </p:graphicEl>
                                          </p:spTgt>
                                        </p:tgtEl>
                                        <p:attrNameLst>
                                          <p:attrName>ppt_x</p:attrName>
                                        </p:attrNameLst>
                                      </p:cBhvr>
                                      <p:tavLst>
                                        <p:tav tm="0">
                                          <p:val>
                                            <p:strVal val="#ppt_x"/>
                                          </p:val>
                                        </p:tav>
                                        <p:tav tm="100000">
                                          <p:val>
                                            <p:strVal val="#ppt_x"/>
                                          </p:val>
                                        </p:tav>
                                      </p:tavLst>
                                    </p:anim>
                                    <p:anim calcmode="lin" valueType="num">
                                      <p:cBhvr>
                                        <p:cTn id="45" dur="1000" fill="hold"/>
                                        <p:tgtEl>
                                          <p:spTgt spid="6">
                                            <p:graphicEl>
                                              <a:dgm id="{DB50166B-7D21-463A-835F-B63E14A58E9D}"/>
                                            </p:graphic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
                                            <p:graphicEl>
                                              <a:dgm id="{0AA51F00-AD0F-45CD-A772-96E26870F905}"/>
                                            </p:graphicEl>
                                          </p:spTgt>
                                        </p:tgtEl>
                                        <p:attrNameLst>
                                          <p:attrName>style.visibility</p:attrName>
                                        </p:attrNameLst>
                                      </p:cBhvr>
                                      <p:to>
                                        <p:strVal val="visible"/>
                                      </p:to>
                                    </p:set>
                                    <p:animEffect transition="in" filter="fade">
                                      <p:cBhvr>
                                        <p:cTn id="48" dur="1000"/>
                                        <p:tgtEl>
                                          <p:spTgt spid="6">
                                            <p:graphicEl>
                                              <a:dgm id="{0AA51F00-AD0F-45CD-A772-96E26870F905}"/>
                                            </p:graphicEl>
                                          </p:spTgt>
                                        </p:tgtEl>
                                      </p:cBhvr>
                                    </p:animEffect>
                                    <p:anim calcmode="lin" valueType="num">
                                      <p:cBhvr>
                                        <p:cTn id="49" dur="1000" fill="hold"/>
                                        <p:tgtEl>
                                          <p:spTgt spid="6">
                                            <p:graphicEl>
                                              <a:dgm id="{0AA51F00-AD0F-45CD-A772-96E26870F905}"/>
                                            </p:graphicEl>
                                          </p:spTgt>
                                        </p:tgtEl>
                                        <p:attrNameLst>
                                          <p:attrName>ppt_x</p:attrName>
                                        </p:attrNameLst>
                                      </p:cBhvr>
                                      <p:tavLst>
                                        <p:tav tm="0">
                                          <p:val>
                                            <p:strVal val="#ppt_x"/>
                                          </p:val>
                                        </p:tav>
                                        <p:tav tm="100000">
                                          <p:val>
                                            <p:strVal val="#ppt_x"/>
                                          </p:val>
                                        </p:tav>
                                      </p:tavLst>
                                    </p:anim>
                                    <p:anim calcmode="lin" valueType="num">
                                      <p:cBhvr>
                                        <p:cTn id="50" dur="1000" fill="hold"/>
                                        <p:tgtEl>
                                          <p:spTgt spid="6">
                                            <p:graphicEl>
                                              <a:dgm id="{0AA51F00-AD0F-45CD-A772-96E26870F905}"/>
                                            </p:graphic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6">
                                            <p:graphicEl>
                                              <a:dgm id="{96EDEA6D-5A57-47D5-AB8A-DA491192F1BF}"/>
                                            </p:graphicEl>
                                          </p:spTgt>
                                        </p:tgtEl>
                                        <p:attrNameLst>
                                          <p:attrName>style.visibility</p:attrName>
                                        </p:attrNameLst>
                                      </p:cBhvr>
                                      <p:to>
                                        <p:strVal val="visible"/>
                                      </p:to>
                                    </p:set>
                                    <p:animEffect transition="in" filter="fade">
                                      <p:cBhvr>
                                        <p:cTn id="55" dur="1000"/>
                                        <p:tgtEl>
                                          <p:spTgt spid="6">
                                            <p:graphicEl>
                                              <a:dgm id="{96EDEA6D-5A57-47D5-AB8A-DA491192F1BF}"/>
                                            </p:graphicEl>
                                          </p:spTgt>
                                        </p:tgtEl>
                                      </p:cBhvr>
                                    </p:animEffect>
                                    <p:anim calcmode="lin" valueType="num">
                                      <p:cBhvr>
                                        <p:cTn id="56" dur="1000" fill="hold"/>
                                        <p:tgtEl>
                                          <p:spTgt spid="6">
                                            <p:graphicEl>
                                              <a:dgm id="{96EDEA6D-5A57-47D5-AB8A-DA491192F1BF}"/>
                                            </p:graphicEl>
                                          </p:spTgt>
                                        </p:tgtEl>
                                        <p:attrNameLst>
                                          <p:attrName>ppt_x</p:attrName>
                                        </p:attrNameLst>
                                      </p:cBhvr>
                                      <p:tavLst>
                                        <p:tav tm="0">
                                          <p:val>
                                            <p:strVal val="#ppt_x"/>
                                          </p:val>
                                        </p:tav>
                                        <p:tav tm="100000">
                                          <p:val>
                                            <p:strVal val="#ppt_x"/>
                                          </p:val>
                                        </p:tav>
                                      </p:tavLst>
                                    </p:anim>
                                    <p:anim calcmode="lin" valueType="num">
                                      <p:cBhvr>
                                        <p:cTn id="57" dur="1000" fill="hold"/>
                                        <p:tgtEl>
                                          <p:spTgt spid="6">
                                            <p:graphicEl>
                                              <a:dgm id="{96EDEA6D-5A57-47D5-AB8A-DA491192F1BF}"/>
                                            </p:graphic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6">
                                            <p:graphicEl>
                                              <a:dgm id="{1B673C59-C07F-4EAA-8447-044AE156E446}"/>
                                            </p:graphicEl>
                                          </p:spTgt>
                                        </p:tgtEl>
                                        <p:attrNameLst>
                                          <p:attrName>style.visibility</p:attrName>
                                        </p:attrNameLst>
                                      </p:cBhvr>
                                      <p:to>
                                        <p:strVal val="visible"/>
                                      </p:to>
                                    </p:set>
                                    <p:animEffect transition="in" filter="fade">
                                      <p:cBhvr>
                                        <p:cTn id="60" dur="1000"/>
                                        <p:tgtEl>
                                          <p:spTgt spid="6">
                                            <p:graphicEl>
                                              <a:dgm id="{1B673C59-C07F-4EAA-8447-044AE156E446}"/>
                                            </p:graphicEl>
                                          </p:spTgt>
                                        </p:tgtEl>
                                      </p:cBhvr>
                                    </p:animEffect>
                                    <p:anim calcmode="lin" valueType="num">
                                      <p:cBhvr>
                                        <p:cTn id="61" dur="1000" fill="hold"/>
                                        <p:tgtEl>
                                          <p:spTgt spid="6">
                                            <p:graphicEl>
                                              <a:dgm id="{1B673C59-C07F-4EAA-8447-044AE156E446}"/>
                                            </p:graphicEl>
                                          </p:spTgt>
                                        </p:tgtEl>
                                        <p:attrNameLst>
                                          <p:attrName>ppt_x</p:attrName>
                                        </p:attrNameLst>
                                      </p:cBhvr>
                                      <p:tavLst>
                                        <p:tav tm="0">
                                          <p:val>
                                            <p:strVal val="#ppt_x"/>
                                          </p:val>
                                        </p:tav>
                                        <p:tav tm="100000">
                                          <p:val>
                                            <p:strVal val="#ppt_x"/>
                                          </p:val>
                                        </p:tav>
                                      </p:tavLst>
                                    </p:anim>
                                    <p:anim calcmode="lin" valueType="num">
                                      <p:cBhvr>
                                        <p:cTn id="62" dur="1000" fill="hold"/>
                                        <p:tgtEl>
                                          <p:spTgt spid="6">
                                            <p:graphicEl>
                                              <a:dgm id="{1B673C59-C07F-4EAA-8447-044AE156E446}"/>
                                            </p:graphic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6">
                                            <p:graphicEl>
                                              <a:dgm id="{45EF142F-4B3E-4901-A230-02E944E35F3D}"/>
                                            </p:graphicEl>
                                          </p:spTgt>
                                        </p:tgtEl>
                                        <p:attrNameLst>
                                          <p:attrName>style.visibility</p:attrName>
                                        </p:attrNameLst>
                                      </p:cBhvr>
                                      <p:to>
                                        <p:strVal val="visible"/>
                                      </p:to>
                                    </p:set>
                                    <p:animEffect transition="in" filter="fade">
                                      <p:cBhvr>
                                        <p:cTn id="67" dur="1000"/>
                                        <p:tgtEl>
                                          <p:spTgt spid="6">
                                            <p:graphicEl>
                                              <a:dgm id="{45EF142F-4B3E-4901-A230-02E944E35F3D}"/>
                                            </p:graphicEl>
                                          </p:spTgt>
                                        </p:tgtEl>
                                      </p:cBhvr>
                                    </p:animEffect>
                                    <p:anim calcmode="lin" valueType="num">
                                      <p:cBhvr>
                                        <p:cTn id="68" dur="1000" fill="hold"/>
                                        <p:tgtEl>
                                          <p:spTgt spid="6">
                                            <p:graphicEl>
                                              <a:dgm id="{45EF142F-4B3E-4901-A230-02E944E35F3D}"/>
                                            </p:graphicEl>
                                          </p:spTgt>
                                        </p:tgtEl>
                                        <p:attrNameLst>
                                          <p:attrName>ppt_x</p:attrName>
                                        </p:attrNameLst>
                                      </p:cBhvr>
                                      <p:tavLst>
                                        <p:tav tm="0">
                                          <p:val>
                                            <p:strVal val="#ppt_x"/>
                                          </p:val>
                                        </p:tav>
                                        <p:tav tm="100000">
                                          <p:val>
                                            <p:strVal val="#ppt_x"/>
                                          </p:val>
                                        </p:tav>
                                      </p:tavLst>
                                    </p:anim>
                                    <p:anim calcmode="lin" valueType="num">
                                      <p:cBhvr>
                                        <p:cTn id="69" dur="1000" fill="hold"/>
                                        <p:tgtEl>
                                          <p:spTgt spid="6">
                                            <p:graphicEl>
                                              <a:dgm id="{45EF142F-4B3E-4901-A230-02E944E35F3D}"/>
                                            </p:graphic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6">
                                            <p:graphicEl>
                                              <a:dgm id="{D1BD5C55-69A4-4A30-87FB-B49C996CD909}"/>
                                            </p:graphicEl>
                                          </p:spTgt>
                                        </p:tgtEl>
                                        <p:attrNameLst>
                                          <p:attrName>style.visibility</p:attrName>
                                        </p:attrNameLst>
                                      </p:cBhvr>
                                      <p:to>
                                        <p:strVal val="visible"/>
                                      </p:to>
                                    </p:set>
                                    <p:animEffect transition="in" filter="fade">
                                      <p:cBhvr>
                                        <p:cTn id="72" dur="1000"/>
                                        <p:tgtEl>
                                          <p:spTgt spid="6">
                                            <p:graphicEl>
                                              <a:dgm id="{D1BD5C55-69A4-4A30-87FB-B49C996CD909}"/>
                                            </p:graphicEl>
                                          </p:spTgt>
                                        </p:tgtEl>
                                      </p:cBhvr>
                                    </p:animEffect>
                                    <p:anim calcmode="lin" valueType="num">
                                      <p:cBhvr>
                                        <p:cTn id="73" dur="1000" fill="hold"/>
                                        <p:tgtEl>
                                          <p:spTgt spid="6">
                                            <p:graphicEl>
                                              <a:dgm id="{D1BD5C55-69A4-4A30-87FB-B49C996CD909}"/>
                                            </p:graphicEl>
                                          </p:spTgt>
                                        </p:tgtEl>
                                        <p:attrNameLst>
                                          <p:attrName>ppt_x</p:attrName>
                                        </p:attrNameLst>
                                      </p:cBhvr>
                                      <p:tavLst>
                                        <p:tav tm="0">
                                          <p:val>
                                            <p:strVal val="#ppt_x"/>
                                          </p:val>
                                        </p:tav>
                                        <p:tav tm="100000">
                                          <p:val>
                                            <p:strVal val="#ppt_x"/>
                                          </p:val>
                                        </p:tav>
                                      </p:tavLst>
                                    </p:anim>
                                    <p:anim calcmode="lin" valueType="num">
                                      <p:cBhvr>
                                        <p:cTn id="74" dur="1000" fill="hold"/>
                                        <p:tgtEl>
                                          <p:spTgt spid="6">
                                            <p:graphicEl>
                                              <a:dgm id="{D1BD5C55-69A4-4A30-87FB-B49C996CD909}"/>
                                            </p:graphic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6">
                                            <p:graphicEl>
                                              <a:dgm id="{E9029CBD-3F13-43A1-87C9-EE3DE94BB88D}"/>
                                            </p:graphicEl>
                                          </p:spTgt>
                                        </p:tgtEl>
                                        <p:attrNameLst>
                                          <p:attrName>style.visibility</p:attrName>
                                        </p:attrNameLst>
                                      </p:cBhvr>
                                      <p:to>
                                        <p:strVal val="visible"/>
                                      </p:to>
                                    </p:set>
                                    <p:animEffect transition="in" filter="fade">
                                      <p:cBhvr>
                                        <p:cTn id="79" dur="1000"/>
                                        <p:tgtEl>
                                          <p:spTgt spid="6">
                                            <p:graphicEl>
                                              <a:dgm id="{E9029CBD-3F13-43A1-87C9-EE3DE94BB88D}"/>
                                            </p:graphicEl>
                                          </p:spTgt>
                                        </p:tgtEl>
                                      </p:cBhvr>
                                    </p:animEffect>
                                    <p:anim calcmode="lin" valueType="num">
                                      <p:cBhvr>
                                        <p:cTn id="80" dur="1000" fill="hold"/>
                                        <p:tgtEl>
                                          <p:spTgt spid="6">
                                            <p:graphicEl>
                                              <a:dgm id="{E9029CBD-3F13-43A1-87C9-EE3DE94BB88D}"/>
                                            </p:graphicEl>
                                          </p:spTgt>
                                        </p:tgtEl>
                                        <p:attrNameLst>
                                          <p:attrName>ppt_x</p:attrName>
                                        </p:attrNameLst>
                                      </p:cBhvr>
                                      <p:tavLst>
                                        <p:tav tm="0">
                                          <p:val>
                                            <p:strVal val="#ppt_x"/>
                                          </p:val>
                                        </p:tav>
                                        <p:tav tm="100000">
                                          <p:val>
                                            <p:strVal val="#ppt_x"/>
                                          </p:val>
                                        </p:tav>
                                      </p:tavLst>
                                    </p:anim>
                                    <p:anim calcmode="lin" valueType="num">
                                      <p:cBhvr>
                                        <p:cTn id="81" dur="1000" fill="hold"/>
                                        <p:tgtEl>
                                          <p:spTgt spid="6">
                                            <p:graphicEl>
                                              <a:dgm id="{E9029CBD-3F13-43A1-87C9-EE3DE94BB88D}"/>
                                            </p:graphic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6">
                                            <p:graphicEl>
                                              <a:dgm id="{E0DB39B4-DB02-4970-9474-030CBF166C0E}"/>
                                            </p:graphicEl>
                                          </p:spTgt>
                                        </p:tgtEl>
                                        <p:attrNameLst>
                                          <p:attrName>style.visibility</p:attrName>
                                        </p:attrNameLst>
                                      </p:cBhvr>
                                      <p:to>
                                        <p:strVal val="visible"/>
                                      </p:to>
                                    </p:set>
                                    <p:animEffect transition="in" filter="fade">
                                      <p:cBhvr>
                                        <p:cTn id="84" dur="1000"/>
                                        <p:tgtEl>
                                          <p:spTgt spid="6">
                                            <p:graphicEl>
                                              <a:dgm id="{E0DB39B4-DB02-4970-9474-030CBF166C0E}"/>
                                            </p:graphicEl>
                                          </p:spTgt>
                                        </p:tgtEl>
                                      </p:cBhvr>
                                    </p:animEffect>
                                    <p:anim calcmode="lin" valueType="num">
                                      <p:cBhvr>
                                        <p:cTn id="85" dur="1000" fill="hold"/>
                                        <p:tgtEl>
                                          <p:spTgt spid="6">
                                            <p:graphicEl>
                                              <a:dgm id="{E0DB39B4-DB02-4970-9474-030CBF166C0E}"/>
                                            </p:graphicEl>
                                          </p:spTgt>
                                        </p:tgtEl>
                                        <p:attrNameLst>
                                          <p:attrName>ppt_x</p:attrName>
                                        </p:attrNameLst>
                                      </p:cBhvr>
                                      <p:tavLst>
                                        <p:tav tm="0">
                                          <p:val>
                                            <p:strVal val="#ppt_x"/>
                                          </p:val>
                                        </p:tav>
                                        <p:tav tm="100000">
                                          <p:val>
                                            <p:strVal val="#ppt_x"/>
                                          </p:val>
                                        </p:tav>
                                      </p:tavLst>
                                    </p:anim>
                                    <p:anim calcmode="lin" valueType="num">
                                      <p:cBhvr>
                                        <p:cTn id="86" dur="1000" fill="hold"/>
                                        <p:tgtEl>
                                          <p:spTgt spid="6">
                                            <p:graphicEl>
                                              <a:dgm id="{E0DB39B4-DB02-4970-9474-030CBF166C0E}"/>
                                            </p:graphic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6">
                                            <p:graphicEl>
                                              <a:dgm id="{8B732CD8-C364-4182-B803-37EDDB54078E}"/>
                                            </p:graphicEl>
                                          </p:spTgt>
                                        </p:tgtEl>
                                        <p:attrNameLst>
                                          <p:attrName>style.visibility</p:attrName>
                                        </p:attrNameLst>
                                      </p:cBhvr>
                                      <p:to>
                                        <p:strVal val="visible"/>
                                      </p:to>
                                    </p:set>
                                    <p:animEffect transition="in" filter="fade">
                                      <p:cBhvr>
                                        <p:cTn id="91" dur="1000"/>
                                        <p:tgtEl>
                                          <p:spTgt spid="6">
                                            <p:graphicEl>
                                              <a:dgm id="{8B732CD8-C364-4182-B803-37EDDB54078E}"/>
                                            </p:graphicEl>
                                          </p:spTgt>
                                        </p:tgtEl>
                                      </p:cBhvr>
                                    </p:animEffect>
                                    <p:anim calcmode="lin" valueType="num">
                                      <p:cBhvr>
                                        <p:cTn id="92" dur="1000" fill="hold"/>
                                        <p:tgtEl>
                                          <p:spTgt spid="6">
                                            <p:graphicEl>
                                              <a:dgm id="{8B732CD8-C364-4182-B803-37EDDB54078E}"/>
                                            </p:graphicEl>
                                          </p:spTgt>
                                        </p:tgtEl>
                                        <p:attrNameLst>
                                          <p:attrName>ppt_x</p:attrName>
                                        </p:attrNameLst>
                                      </p:cBhvr>
                                      <p:tavLst>
                                        <p:tav tm="0">
                                          <p:val>
                                            <p:strVal val="#ppt_x"/>
                                          </p:val>
                                        </p:tav>
                                        <p:tav tm="100000">
                                          <p:val>
                                            <p:strVal val="#ppt_x"/>
                                          </p:val>
                                        </p:tav>
                                      </p:tavLst>
                                    </p:anim>
                                    <p:anim calcmode="lin" valueType="num">
                                      <p:cBhvr>
                                        <p:cTn id="93" dur="1000" fill="hold"/>
                                        <p:tgtEl>
                                          <p:spTgt spid="6">
                                            <p:graphicEl>
                                              <a:dgm id="{8B732CD8-C364-4182-B803-37EDDB54078E}"/>
                                            </p:graphicEl>
                                          </p:spTgt>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6">
                                            <p:graphicEl>
                                              <a:dgm id="{901BF8F1-1908-4182-A94D-2CF678192CA2}"/>
                                            </p:graphicEl>
                                          </p:spTgt>
                                        </p:tgtEl>
                                        <p:attrNameLst>
                                          <p:attrName>style.visibility</p:attrName>
                                        </p:attrNameLst>
                                      </p:cBhvr>
                                      <p:to>
                                        <p:strVal val="visible"/>
                                      </p:to>
                                    </p:set>
                                    <p:animEffect transition="in" filter="fade">
                                      <p:cBhvr>
                                        <p:cTn id="96" dur="1000"/>
                                        <p:tgtEl>
                                          <p:spTgt spid="6">
                                            <p:graphicEl>
                                              <a:dgm id="{901BF8F1-1908-4182-A94D-2CF678192CA2}"/>
                                            </p:graphicEl>
                                          </p:spTgt>
                                        </p:tgtEl>
                                      </p:cBhvr>
                                    </p:animEffect>
                                    <p:anim calcmode="lin" valueType="num">
                                      <p:cBhvr>
                                        <p:cTn id="97" dur="1000" fill="hold"/>
                                        <p:tgtEl>
                                          <p:spTgt spid="6">
                                            <p:graphicEl>
                                              <a:dgm id="{901BF8F1-1908-4182-A94D-2CF678192CA2}"/>
                                            </p:graphicEl>
                                          </p:spTgt>
                                        </p:tgtEl>
                                        <p:attrNameLst>
                                          <p:attrName>ppt_x</p:attrName>
                                        </p:attrNameLst>
                                      </p:cBhvr>
                                      <p:tavLst>
                                        <p:tav tm="0">
                                          <p:val>
                                            <p:strVal val="#ppt_x"/>
                                          </p:val>
                                        </p:tav>
                                        <p:tav tm="100000">
                                          <p:val>
                                            <p:strVal val="#ppt_x"/>
                                          </p:val>
                                        </p:tav>
                                      </p:tavLst>
                                    </p:anim>
                                    <p:anim calcmode="lin" valueType="num">
                                      <p:cBhvr>
                                        <p:cTn id="98" dur="1000" fill="hold"/>
                                        <p:tgtEl>
                                          <p:spTgt spid="6">
                                            <p:graphicEl>
                                              <a:dgm id="{901BF8F1-1908-4182-A94D-2CF678192CA2}"/>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7000"/>
                    </a14:imgEffect>
                  </a14:imgLayer>
                </a14:imgProps>
              </a:ext>
            </a:extLst>
          </a:blip>
          <a:srcRect/>
          <a:stretch>
            <a:fillRect l="-6000" r="-6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354D1E-0B12-410C-AB39-B95A13C702C3}"/>
              </a:ext>
            </a:extLst>
          </p:cNvPr>
          <p:cNvSpPr>
            <a:spLocks noGrp="1"/>
          </p:cNvSpPr>
          <p:nvPr>
            <p:ph idx="1"/>
          </p:nvPr>
        </p:nvSpPr>
        <p:spPr/>
        <p:txBody>
          <a:bodyPr/>
          <a:lstStyle/>
          <a:p>
            <a:endParaRPr lang="en-IN" dirty="0"/>
          </a:p>
        </p:txBody>
      </p:sp>
      <p:sp>
        <p:nvSpPr>
          <p:cNvPr id="4" name="Title 3">
            <a:extLst>
              <a:ext uri="{FF2B5EF4-FFF2-40B4-BE49-F238E27FC236}">
                <a16:creationId xmlns:a16="http://schemas.microsoft.com/office/drawing/2014/main" id="{2AFA5861-93AF-45AA-A697-A8654331F448}"/>
              </a:ext>
            </a:extLst>
          </p:cNvPr>
          <p:cNvSpPr>
            <a:spLocks noGrp="1"/>
          </p:cNvSpPr>
          <p:nvPr>
            <p:ph type="title"/>
          </p:nvPr>
        </p:nvSpPr>
        <p:spPr>
          <a:xfrm>
            <a:off x="812800" y="314960"/>
            <a:ext cx="10353675" cy="1066800"/>
          </a:xfrm>
          <a:prstGeom prst="bevel">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sz="4000" i="1" dirty="0">
                <a:solidFill>
                  <a:schemeClr val="tx1"/>
                </a:solidFill>
                <a:effectLst/>
                <a:latin typeface="Goudy Old Style" panose="02020502050305020303" pitchFamily="18" charset="0"/>
                <a:ea typeface="Calibri" panose="020F0502020204030204" pitchFamily="34" charset="0"/>
                <a:cs typeface="Times New Roman" panose="02020603050405020304" pitchFamily="18" charset="0"/>
              </a:rPr>
              <a:t>Abstract:</a:t>
            </a:r>
            <a:endParaRPr lang="en-IN" sz="4000" i="1" dirty="0">
              <a:solidFill>
                <a:schemeClr val="tx1"/>
              </a:solidFill>
            </a:endParaRPr>
          </a:p>
        </p:txBody>
      </p:sp>
      <p:sp>
        <p:nvSpPr>
          <p:cNvPr id="5" name="Rectangle: Rounded Corners 4">
            <a:extLst>
              <a:ext uri="{FF2B5EF4-FFF2-40B4-BE49-F238E27FC236}">
                <a16:creationId xmlns:a16="http://schemas.microsoft.com/office/drawing/2014/main" id="{331B0766-3B8C-4E37-BEDD-E0EFE163FC6E}"/>
              </a:ext>
            </a:extLst>
          </p:cNvPr>
          <p:cNvSpPr/>
          <p:nvPr/>
        </p:nvSpPr>
        <p:spPr>
          <a:xfrm>
            <a:off x="812800" y="1696720"/>
            <a:ext cx="10728960" cy="5080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285750" indent="-285750">
              <a:lnSpc>
                <a:spcPct val="107000"/>
              </a:lnSpc>
              <a:spcAft>
                <a:spcPts val="800"/>
              </a:spcAft>
              <a:buFont typeface="Wingdings" panose="05000000000000000000" pitchFamily="2" charset="2"/>
              <a:buChar char="q"/>
            </a:pPr>
            <a:r>
              <a:rPr lang="en-IN" sz="1600" dirty="0">
                <a:solidFill>
                  <a:schemeClr val="tx1"/>
                </a:solidFill>
                <a:effectLst/>
                <a:latin typeface="Goudy Old Style" panose="02020502050305020303" pitchFamily="18" charset="0"/>
                <a:ea typeface="Times New Roman" panose="02020603050405020304" pitchFamily="18" charset="0"/>
                <a:cs typeface="Times New Roman" panose="02020603050405020304" pitchFamily="18" charset="0"/>
              </a:rPr>
              <a:t>The Project “supermarket” deals with the automation of supermarket. This software will help salespersons in managing the various types of Records pertaining to his/her customer. The product will help the user to work in a highly effective and efficient environment. </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en-IN" sz="1600" dirty="0">
                <a:solidFill>
                  <a:schemeClr val="tx1"/>
                </a:solidFill>
                <a:effectLst/>
                <a:latin typeface="Goudy Old Style" panose="02020502050305020303" pitchFamily="18" charset="0"/>
                <a:ea typeface="Times New Roman" panose="02020603050405020304" pitchFamily="18" charset="0"/>
                <a:cs typeface="Times New Roman" panose="02020603050405020304" pitchFamily="18" charset="0"/>
              </a:rPr>
              <a:t>The salespersons have been recording the customer information in the past and even in the present through their personal manual efforts. And indeed, it consumes their considerable time and energy that could be utilized in the better productive activities. Apart from that, with increasing customer Strength, the task of managing information of each individual customer is indeed a cumbersome task. </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en-IN" sz="1600" dirty="0">
                <a:solidFill>
                  <a:schemeClr val="tx1"/>
                </a:solidFill>
                <a:effectLst/>
                <a:latin typeface="Goudy Old Style" panose="02020502050305020303" pitchFamily="18" charset="0"/>
                <a:ea typeface="Times New Roman" panose="02020603050405020304" pitchFamily="18" charset="0"/>
                <a:cs typeface="Times New Roman" panose="02020603050405020304" pitchFamily="18" charset="0"/>
              </a:rPr>
              <a:t>There is a lot of reason for the introduction of this project. In the manual System, there are number of inefficiencies that a salesperson faces. The information retrieval is one of the foremost problems. It is very difficult to gather the overall performance reports of the customer. Large </a:t>
            </a:r>
            <a:r>
              <a:rPr lang="en-IN" sz="1600" dirty="0">
                <a:solidFill>
                  <a:schemeClr val="tx1"/>
                </a:solidFill>
                <a:effectLst/>
                <a:latin typeface="Goudy Old Style" panose="02020502050305020303" pitchFamily="18" charset="0"/>
                <a:ea typeface="Times New Roman" panose="02020603050405020304" pitchFamily="18" charset="0"/>
                <a:cs typeface="Calibri" panose="020F0502020204030204" pitchFamily="34" charset="0"/>
              </a:rPr>
              <a:t>records</a:t>
            </a:r>
            <a:r>
              <a:rPr lang="en-IN" sz="160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 </a:t>
            </a:r>
            <a:r>
              <a:rPr lang="en-IN" sz="1600" dirty="0">
                <a:solidFill>
                  <a:schemeClr val="tx1"/>
                </a:solidFill>
                <a:effectLst/>
                <a:latin typeface="Goudy Old Style" panose="02020502050305020303" pitchFamily="18" charset="0"/>
                <a:ea typeface="Times New Roman" panose="02020603050405020304" pitchFamily="18" charset="0"/>
                <a:cs typeface="Calibri" panose="020F0502020204030204" pitchFamily="34" charset="0"/>
              </a:rPr>
              <a:t>books</a:t>
            </a:r>
            <a:r>
              <a:rPr lang="en-IN" sz="1600" dirty="0">
                <a:solidFill>
                  <a:schemeClr val="tx1"/>
                </a:solidFill>
                <a:effectLst/>
                <a:latin typeface="Goudy Old Style" panose="02020502050305020303" pitchFamily="18" charset="0"/>
                <a:ea typeface="Times New Roman" panose="02020603050405020304" pitchFamily="18" charset="0"/>
                <a:cs typeface="Times New Roman" panose="02020603050405020304" pitchFamily="18" charset="0"/>
              </a:rPr>
              <a:t> have to be maintained where relevant and irrelevant information has to be stored which is very untidy and clumsy process. </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en-IN" sz="1600" dirty="0">
                <a:solidFill>
                  <a:schemeClr val="tx1"/>
                </a:solidFill>
                <a:effectLst/>
                <a:latin typeface="Goudy Old Style" panose="02020502050305020303" pitchFamily="18" charset="0"/>
                <a:ea typeface="Times New Roman" panose="02020603050405020304" pitchFamily="18" charset="0"/>
                <a:cs typeface="Times New Roman" panose="02020603050405020304" pitchFamily="18" charset="0"/>
              </a:rPr>
              <a:t>On the other hand, there are many inherent problems that exist in any manual system. Usually, they lack efficiency. Less efficiency has a great impact on the productivity of any human being keeping the data up to date. </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en-IN" sz="1600" dirty="0">
                <a:solidFill>
                  <a:schemeClr val="tx1"/>
                </a:solidFill>
                <a:effectLst/>
                <a:latin typeface="Goudy Old Style" panose="02020502050305020303" pitchFamily="18" charset="0"/>
                <a:ea typeface="Times New Roman" panose="02020603050405020304" pitchFamily="18" charset="0"/>
                <a:cs typeface="Times New Roman" panose="02020603050405020304" pitchFamily="18" charset="0"/>
              </a:rPr>
              <a:t>Therefore automation deals with all such problems and tries to remove them in the best suitable fashion. The new system will cater to the need of the salespersons of any supermarket so that they can manage the system efficiently. The project “supermarket” is developed with the objective of making the system reliable, easier, fast, and more informative.</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5416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bg/>
                                          </p:spTgt>
                                        </p:tgtEl>
                                        <p:attrNameLst>
                                          <p:attrName>style.visibility</p:attrName>
                                        </p:attrNameLst>
                                      </p:cBhvr>
                                      <p:to>
                                        <p:strVal val="visible"/>
                                      </p:to>
                                    </p:set>
                                    <p:animEffect transition="in" filter="fade">
                                      <p:cBhvr>
                                        <p:cTn id="14" dur="1000"/>
                                        <p:tgtEl>
                                          <p:spTgt spid="5">
                                            <p:bg/>
                                          </p:spTgt>
                                        </p:tgtEl>
                                      </p:cBhvr>
                                    </p:animEffect>
                                    <p:anim calcmode="lin" valueType="num">
                                      <p:cBhvr>
                                        <p:cTn id="15" dur="1000" fill="hold"/>
                                        <p:tgtEl>
                                          <p:spTgt spid="5">
                                            <p:bg/>
                                          </p:spTgt>
                                        </p:tgtEl>
                                        <p:attrNameLst>
                                          <p:attrName>ppt_x</p:attrName>
                                        </p:attrNameLst>
                                      </p:cBhvr>
                                      <p:tavLst>
                                        <p:tav tm="0">
                                          <p:val>
                                            <p:strVal val="#ppt_x"/>
                                          </p:val>
                                        </p:tav>
                                        <p:tav tm="100000">
                                          <p:val>
                                            <p:strVal val="#ppt_x"/>
                                          </p:val>
                                        </p:tav>
                                      </p:tavLst>
                                    </p:anim>
                                    <p:anim calcmode="lin" valueType="num">
                                      <p:cBhvr>
                                        <p:cTn id="16"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1000"/>
                                        <p:tgtEl>
                                          <p:spTgt spid="5">
                                            <p:txEl>
                                              <p:pRg st="0" end="0"/>
                                            </p:txEl>
                                          </p:spTgt>
                                        </p:tgtEl>
                                      </p:cBhvr>
                                    </p:animEffect>
                                    <p:anim calcmode="lin" valueType="num">
                                      <p:cBhvr>
                                        <p:cTn id="22"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animEffect transition="in" filter="fade">
                                      <p:cBhvr>
                                        <p:cTn id="28" dur="1000"/>
                                        <p:tgtEl>
                                          <p:spTgt spid="5">
                                            <p:txEl>
                                              <p:pRg st="1" end="1"/>
                                            </p:txEl>
                                          </p:spTgt>
                                        </p:tgtEl>
                                      </p:cBhvr>
                                    </p:animEffect>
                                    <p:anim calcmode="lin" valueType="num">
                                      <p:cBhvr>
                                        <p:cTn id="29"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Effect transition="in" filter="fade">
                                      <p:cBhvr>
                                        <p:cTn id="35" dur="1000"/>
                                        <p:tgtEl>
                                          <p:spTgt spid="5">
                                            <p:txEl>
                                              <p:pRg st="2" end="2"/>
                                            </p:txEl>
                                          </p:spTgt>
                                        </p:tgtEl>
                                      </p:cBhvr>
                                    </p:animEffect>
                                    <p:anim calcmode="lin" valueType="num">
                                      <p:cBhvr>
                                        <p:cTn id="36"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txEl>
                                              <p:pRg st="3" end="3"/>
                                            </p:txEl>
                                          </p:spTgt>
                                        </p:tgtEl>
                                        <p:attrNameLst>
                                          <p:attrName>style.visibility</p:attrName>
                                        </p:attrNameLst>
                                      </p:cBhvr>
                                      <p:to>
                                        <p:strVal val="visible"/>
                                      </p:to>
                                    </p:set>
                                    <p:animEffect transition="in" filter="fade">
                                      <p:cBhvr>
                                        <p:cTn id="42" dur="1000"/>
                                        <p:tgtEl>
                                          <p:spTgt spid="5">
                                            <p:txEl>
                                              <p:pRg st="3" end="3"/>
                                            </p:txEl>
                                          </p:spTgt>
                                        </p:tgtEl>
                                      </p:cBhvr>
                                    </p:animEffect>
                                    <p:anim calcmode="lin" valueType="num">
                                      <p:cBhvr>
                                        <p:cTn id="4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
                                            <p:txEl>
                                              <p:pRg st="4" end="4"/>
                                            </p:txEl>
                                          </p:spTgt>
                                        </p:tgtEl>
                                        <p:attrNameLst>
                                          <p:attrName>style.visibility</p:attrName>
                                        </p:attrNameLst>
                                      </p:cBhvr>
                                      <p:to>
                                        <p:strVal val="visible"/>
                                      </p:to>
                                    </p:set>
                                    <p:animEffect transition="in" filter="fade">
                                      <p:cBhvr>
                                        <p:cTn id="49" dur="1000"/>
                                        <p:tgtEl>
                                          <p:spTgt spid="5">
                                            <p:txEl>
                                              <p:pRg st="4" end="4"/>
                                            </p:txEl>
                                          </p:spTgt>
                                        </p:tgtEl>
                                      </p:cBhvr>
                                    </p:animEffect>
                                    <p:anim calcmode="lin" valueType="num">
                                      <p:cBhvr>
                                        <p:cTn id="50"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4000"/>
                    </a14:imgEffect>
                  </a14:imgLayer>
                </a14:imgProps>
              </a:ext>
            </a:extLst>
          </a:blip>
          <a:srcRect/>
          <a:stretch>
            <a:fillRect l="-44000" r="-44000"/>
          </a:stretch>
        </a:blipFill>
        <a:effectLst/>
      </p:bgPr>
    </p:bg>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74C8CCF3-B8D8-4A9A-8CE5-E5F08092FA2D}"/>
              </a:ext>
            </a:extLst>
          </p:cNvPr>
          <p:cNvGraphicFramePr>
            <a:graphicFrameLocks noGrp="1"/>
          </p:cNvGraphicFramePr>
          <p:nvPr>
            <p:ph idx="1"/>
            <p:extLst>
              <p:ext uri="{D42A27DB-BD31-4B8C-83A1-F6EECF244321}">
                <p14:modId xmlns:p14="http://schemas.microsoft.com/office/powerpoint/2010/main" val="3415259241"/>
              </p:ext>
            </p:extLst>
          </p:nvPr>
        </p:nvGraphicFramePr>
        <p:xfrm>
          <a:off x="919161" y="2198370"/>
          <a:ext cx="10663239" cy="41109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7">
            <a:extLst>
              <a:ext uri="{FF2B5EF4-FFF2-40B4-BE49-F238E27FC236}">
                <a16:creationId xmlns:a16="http://schemas.microsoft.com/office/drawing/2014/main" id="{D295DA16-BE3E-4D99-B9BB-60C62E726F7B}"/>
              </a:ext>
            </a:extLst>
          </p:cNvPr>
          <p:cNvSpPr>
            <a:spLocks noGrp="1"/>
          </p:cNvSpPr>
          <p:nvPr>
            <p:ph type="title"/>
          </p:nvPr>
        </p:nvSpPr>
        <p:spPr>
          <a:xfrm>
            <a:off x="919162" y="558800"/>
            <a:ext cx="10663238" cy="1257300"/>
          </a:xfrm>
          <a:prstGeom prst="bevel">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sz="4000" i="1" dirty="0">
                <a:solidFill>
                  <a:schemeClr val="tx1"/>
                </a:solidFill>
                <a:effectLst/>
                <a:latin typeface="Goudy Old Style" panose="02020502050305020303" pitchFamily="18" charset="0"/>
                <a:ea typeface="Calibri" panose="020F0502020204030204" pitchFamily="34" charset="0"/>
                <a:cs typeface="Times New Roman" panose="02020603050405020304" pitchFamily="18" charset="0"/>
              </a:rPr>
              <a:t>Introduction:</a:t>
            </a:r>
            <a:endParaRPr lang="en-IN" sz="4000" i="1" dirty="0">
              <a:solidFill>
                <a:schemeClr val="tx1"/>
              </a:solidFill>
            </a:endParaRPr>
          </a:p>
        </p:txBody>
      </p:sp>
      <mc:AlternateContent xmlns:mc="http://schemas.openxmlformats.org/markup-compatibility/2006" xmlns:p14="http://schemas.microsoft.com/office/powerpoint/2010/main">
        <mc:Choice Requires="p14">
          <p:contentPart p14:bwMode="auto" r:id="rId9">
            <p14:nvContentPartPr>
              <p14:cNvPr id="2" name="Ink 1">
                <a:extLst>
                  <a:ext uri="{FF2B5EF4-FFF2-40B4-BE49-F238E27FC236}">
                    <a16:creationId xmlns:a16="http://schemas.microsoft.com/office/drawing/2014/main" id="{163F6605-BD90-48A1-A31D-47D26C5786C2}"/>
                  </a:ext>
                </a:extLst>
              </p14:cNvPr>
              <p14:cNvContentPartPr/>
              <p14:nvPr/>
            </p14:nvContentPartPr>
            <p14:xfrm>
              <a:off x="8267760" y="2965320"/>
              <a:ext cx="360" cy="360"/>
            </p14:xfrm>
          </p:contentPart>
        </mc:Choice>
        <mc:Fallback xmlns="">
          <p:pic>
            <p:nvPicPr>
              <p:cNvPr id="2" name="Ink 1">
                <a:extLst>
                  <a:ext uri="{FF2B5EF4-FFF2-40B4-BE49-F238E27FC236}">
                    <a16:creationId xmlns:a16="http://schemas.microsoft.com/office/drawing/2014/main" id="{163F6605-BD90-48A1-A31D-47D26C5786C2}"/>
                  </a:ext>
                </a:extLst>
              </p:cNvPr>
              <p:cNvPicPr/>
              <p:nvPr/>
            </p:nvPicPr>
            <p:blipFill>
              <a:blip r:embed="rId10"/>
              <a:stretch>
                <a:fillRect/>
              </a:stretch>
            </p:blipFill>
            <p:spPr>
              <a:xfrm>
                <a:off x="8251920" y="2901960"/>
                <a:ext cx="31680" cy="127080"/>
              </a:xfrm>
              <a:prstGeom prst="rect">
                <a:avLst/>
              </a:prstGeom>
            </p:spPr>
          </p:pic>
        </mc:Fallback>
      </mc:AlternateContent>
    </p:spTree>
    <p:extLst>
      <p:ext uri="{BB962C8B-B14F-4D97-AF65-F5344CB8AC3E}">
        <p14:creationId xmlns:p14="http://schemas.microsoft.com/office/powerpoint/2010/main" val="131937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graphicEl>
                                              <a:dgm id="{F1F7C4D5-6705-45A0-B85D-8CA442074ED6}"/>
                                            </p:graphicEl>
                                          </p:spTgt>
                                        </p:tgtEl>
                                        <p:attrNameLst>
                                          <p:attrName>style.visibility</p:attrName>
                                        </p:attrNameLst>
                                      </p:cBhvr>
                                      <p:to>
                                        <p:strVal val="visible"/>
                                      </p:to>
                                    </p:set>
                                    <p:animEffect transition="in" filter="fade">
                                      <p:cBhvr>
                                        <p:cTn id="14" dur="1000"/>
                                        <p:tgtEl>
                                          <p:spTgt spid="7">
                                            <p:graphicEl>
                                              <a:dgm id="{F1F7C4D5-6705-45A0-B85D-8CA442074ED6}"/>
                                            </p:graphicEl>
                                          </p:spTgt>
                                        </p:tgtEl>
                                      </p:cBhvr>
                                    </p:animEffect>
                                    <p:anim calcmode="lin" valueType="num">
                                      <p:cBhvr>
                                        <p:cTn id="15" dur="1000" fill="hold"/>
                                        <p:tgtEl>
                                          <p:spTgt spid="7">
                                            <p:graphicEl>
                                              <a:dgm id="{F1F7C4D5-6705-45A0-B85D-8CA442074ED6}"/>
                                            </p:graphicEl>
                                          </p:spTgt>
                                        </p:tgtEl>
                                        <p:attrNameLst>
                                          <p:attrName>ppt_x</p:attrName>
                                        </p:attrNameLst>
                                      </p:cBhvr>
                                      <p:tavLst>
                                        <p:tav tm="0">
                                          <p:val>
                                            <p:strVal val="#ppt_x"/>
                                          </p:val>
                                        </p:tav>
                                        <p:tav tm="100000">
                                          <p:val>
                                            <p:strVal val="#ppt_x"/>
                                          </p:val>
                                        </p:tav>
                                      </p:tavLst>
                                    </p:anim>
                                    <p:anim calcmode="lin" valueType="num">
                                      <p:cBhvr>
                                        <p:cTn id="16" dur="1000" fill="hold"/>
                                        <p:tgtEl>
                                          <p:spTgt spid="7">
                                            <p:graphicEl>
                                              <a:dgm id="{F1F7C4D5-6705-45A0-B85D-8CA442074ED6}"/>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graphicEl>
                                              <a:dgm id="{761DE808-3B52-4FAB-A3E9-D53E500AA9C4}"/>
                                            </p:graphicEl>
                                          </p:spTgt>
                                        </p:tgtEl>
                                        <p:attrNameLst>
                                          <p:attrName>style.visibility</p:attrName>
                                        </p:attrNameLst>
                                      </p:cBhvr>
                                      <p:to>
                                        <p:strVal val="visible"/>
                                      </p:to>
                                    </p:set>
                                    <p:animEffect transition="in" filter="fade">
                                      <p:cBhvr>
                                        <p:cTn id="21" dur="1000"/>
                                        <p:tgtEl>
                                          <p:spTgt spid="7">
                                            <p:graphicEl>
                                              <a:dgm id="{761DE808-3B52-4FAB-A3E9-D53E500AA9C4}"/>
                                            </p:graphicEl>
                                          </p:spTgt>
                                        </p:tgtEl>
                                      </p:cBhvr>
                                    </p:animEffect>
                                    <p:anim calcmode="lin" valueType="num">
                                      <p:cBhvr>
                                        <p:cTn id="22" dur="1000" fill="hold"/>
                                        <p:tgtEl>
                                          <p:spTgt spid="7">
                                            <p:graphicEl>
                                              <a:dgm id="{761DE808-3B52-4FAB-A3E9-D53E500AA9C4}"/>
                                            </p:graphicEl>
                                          </p:spTgt>
                                        </p:tgtEl>
                                        <p:attrNameLst>
                                          <p:attrName>ppt_x</p:attrName>
                                        </p:attrNameLst>
                                      </p:cBhvr>
                                      <p:tavLst>
                                        <p:tav tm="0">
                                          <p:val>
                                            <p:strVal val="#ppt_x"/>
                                          </p:val>
                                        </p:tav>
                                        <p:tav tm="100000">
                                          <p:val>
                                            <p:strVal val="#ppt_x"/>
                                          </p:val>
                                        </p:tav>
                                      </p:tavLst>
                                    </p:anim>
                                    <p:anim calcmode="lin" valueType="num">
                                      <p:cBhvr>
                                        <p:cTn id="23" dur="1000" fill="hold"/>
                                        <p:tgtEl>
                                          <p:spTgt spid="7">
                                            <p:graphicEl>
                                              <a:dgm id="{761DE808-3B52-4FAB-A3E9-D53E500AA9C4}"/>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graphicEl>
                                              <a:dgm id="{7D3B83E9-E128-43C1-95EB-20E1C3D83FF7}"/>
                                            </p:graphicEl>
                                          </p:spTgt>
                                        </p:tgtEl>
                                        <p:attrNameLst>
                                          <p:attrName>style.visibility</p:attrName>
                                        </p:attrNameLst>
                                      </p:cBhvr>
                                      <p:to>
                                        <p:strVal val="visible"/>
                                      </p:to>
                                    </p:set>
                                    <p:animEffect transition="in" filter="fade">
                                      <p:cBhvr>
                                        <p:cTn id="28" dur="1000"/>
                                        <p:tgtEl>
                                          <p:spTgt spid="7">
                                            <p:graphicEl>
                                              <a:dgm id="{7D3B83E9-E128-43C1-95EB-20E1C3D83FF7}"/>
                                            </p:graphicEl>
                                          </p:spTgt>
                                        </p:tgtEl>
                                      </p:cBhvr>
                                    </p:animEffect>
                                    <p:anim calcmode="lin" valueType="num">
                                      <p:cBhvr>
                                        <p:cTn id="29" dur="1000" fill="hold"/>
                                        <p:tgtEl>
                                          <p:spTgt spid="7">
                                            <p:graphicEl>
                                              <a:dgm id="{7D3B83E9-E128-43C1-95EB-20E1C3D83FF7}"/>
                                            </p:graphicEl>
                                          </p:spTgt>
                                        </p:tgtEl>
                                        <p:attrNameLst>
                                          <p:attrName>ppt_x</p:attrName>
                                        </p:attrNameLst>
                                      </p:cBhvr>
                                      <p:tavLst>
                                        <p:tav tm="0">
                                          <p:val>
                                            <p:strVal val="#ppt_x"/>
                                          </p:val>
                                        </p:tav>
                                        <p:tav tm="100000">
                                          <p:val>
                                            <p:strVal val="#ppt_x"/>
                                          </p:val>
                                        </p:tav>
                                      </p:tavLst>
                                    </p:anim>
                                    <p:anim calcmode="lin" valueType="num">
                                      <p:cBhvr>
                                        <p:cTn id="30" dur="1000" fill="hold"/>
                                        <p:tgtEl>
                                          <p:spTgt spid="7">
                                            <p:graphicEl>
                                              <a:dgm id="{7D3B83E9-E128-43C1-95EB-20E1C3D83FF7}"/>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graphicEl>
                                              <a:dgm id="{257D35D2-0E7B-4A04-96C4-6E480B3F8264}"/>
                                            </p:graphicEl>
                                          </p:spTgt>
                                        </p:tgtEl>
                                        <p:attrNameLst>
                                          <p:attrName>style.visibility</p:attrName>
                                        </p:attrNameLst>
                                      </p:cBhvr>
                                      <p:to>
                                        <p:strVal val="visible"/>
                                      </p:to>
                                    </p:set>
                                    <p:animEffect transition="in" filter="fade">
                                      <p:cBhvr>
                                        <p:cTn id="35" dur="1000"/>
                                        <p:tgtEl>
                                          <p:spTgt spid="7">
                                            <p:graphicEl>
                                              <a:dgm id="{257D35D2-0E7B-4A04-96C4-6E480B3F8264}"/>
                                            </p:graphicEl>
                                          </p:spTgt>
                                        </p:tgtEl>
                                      </p:cBhvr>
                                    </p:animEffect>
                                    <p:anim calcmode="lin" valueType="num">
                                      <p:cBhvr>
                                        <p:cTn id="36" dur="1000" fill="hold"/>
                                        <p:tgtEl>
                                          <p:spTgt spid="7">
                                            <p:graphicEl>
                                              <a:dgm id="{257D35D2-0E7B-4A04-96C4-6E480B3F8264}"/>
                                            </p:graphicEl>
                                          </p:spTgt>
                                        </p:tgtEl>
                                        <p:attrNameLst>
                                          <p:attrName>ppt_x</p:attrName>
                                        </p:attrNameLst>
                                      </p:cBhvr>
                                      <p:tavLst>
                                        <p:tav tm="0">
                                          <p:val>
                                            <p:strVal val="#ppt_x"/>
                                          </p:val>
                                        </p:tav>
                                        <p:tav tm="100000">
                                          <p:val>
                                            <p:strVal val="#ppt_x"/>
                                          </p:val>
                                        </p:tav>
                                      </p:tavLst>
                                    </p:anim>
                                    <p:anim calcmode="lin" valueType="num">
                                      <p:cBhvr>
                                        <p:cTn id="37" dur="1000" fill="hold"/>
                                        <p:tgtEl>
                                          <p:spTgt spid="7">
                                            <p:graphicEl>
                                              <a:dgm id="{257D35D2-0E7B-4A04-96C4-6E480B3F8264}"/>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graphicEl>
                                              <a:dgm id="{80133B6C-733D-43E0-96A8-9FE08F128DA9}"/>
                                            </p:graphicEl>
                                          </p:spTgt>
                                        </p:tgtEl>
                                        <p:attrNameLst>
                                          <p:attrName>style.visibility</p:attrName>
                                        </p:attrNameLst>
                                      </p:cBhvr>
                                      <p:to>
                                        <p:strVal val="visible"/>
                                      </p:to>
                                    </p:set>
                                    <p:animEffect transition="in" filter="fade">
                                      <p:cBhvr>
                                        <p:cTn id="42" dur="1000"/>
                                        <p:tgtEl>
                                          <p:spTgt spid="7">
                                            <p:graphicEl>
                                              <a:dgm id="{80133B6C-733D-43E0-96A8-9FE08F128DA9}"/>
                                            </p:graphicEl>
                                          </p:spTgt>
                                        </p:tgtEl>
                                      </p:cBhvr>
                                    </p:animEffect>
                                    <p:anim calcmode="lin" valueType="num">
                                      <p:cBhvr>
                                        <p:cTn id="43" dur="1000" fill="hold"/>
                                        <p:tgtEl>
                                          <p:spTgt spid="7">
                                            <p:graphicEl>
                                              <a:dgm id="{80133B6C-733D-43E0-96A8-9FE08F128DA9}"/>
                                            </p:graphicEl>
                                          </p:spTgt>
                                        </p:tgtEl>
                                        <p:attrNameLst>
                                          <p:attrName>ppt_x</p:attrName>
                                        </p:attrNameLst>
                                      </p:cBhvr>
                                      <p:tavLst>
                                        <p:tav tm="0">
                                          <p:val>
                                            <p:strVal val="#ppt_x"/>
                                          </p:val>
                                        </p:tav>
                                        <p:tav tm="100000">
                                          <p:val>
                                            <p:strVal val="#ppt_x"/>
                                          </p:val>
                                        </p:tav>
                                      </p:tavLst>
                                    </p:anim>
                                    <p:anim calcmode="lin" valueType="num">
                                      <p:cBhvr>
                                        <p:cTn id="44" dur="1000" fill="hold"/>
                                        <p:tgtEl>
                                          <p:spTgt spid="7">
                                            <p:graphicEl>
                                              <a:dgm id="{80133B6C-733D-43E0-96A8-9FE08F128DA9}"/>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7">
                                            <p:graphicEl>
                                              <a:dgm id="{025C3464-D051-45B0-A3FA-433FB0435735}"/>
                                            </p:graphicEl>
                                          </p:spTgt>
                                        </p:tgtEl>
                                        <p:attrNameLst>
                                          <p:attrName>style.visibility</p:attrName>
                                        </p:attrNameLst>
                                      </p:cBhvr>
                                      <p:to>
                                        <p:strVal val="visible"/>
                                      </p:to>
                                    </p:set>
                                    <p:animEffect transition="in" filter="fade">
                                      <p:cBhvr>
                                        <p:cTn id="49" dur="1000"/>
                                        <p:tgtEl>
                                          <p:spTgt spid="7">
                                            <p:graphicEl>
                                              <a:dgm id="{025C3464-D051-45B0-A3FA-433FB0435735}"/>
                                            </p:graphicEl>
                                          </p:spTgt>
                                        </p:tgtEl>
                                      </p:cBhvr>
                                    </p:animEffect>
                                    <p:anim calcmode="lin" valueType="num">
                                      <p:cBhvr>
                                        <p:cTn id="50" dur="1000" fill="hold"/>
                                        <p:tgtEl>
                                          <p:spTgt spid="7">
                                            <p:graphicEl>
                                              <a:dgm id="{025C3464-D051-45B0-A3FA-433FB0435735}"/>
                                            </p:graphicEl>
                                          </p:spTgt>
                                        </p:tgtEl>
                                        <p:attrNameLst>
                                          <p:attrName>ppt_x</p:attrName>
                                        </p:attrNameLst>
                                      </p:cBhvr>
                                      <p:tavLst>
                                        <p:tav tm="0">
                                          <p:val>
                                            <p:strVal val="#ppt_x"/>
                                          </p:val>
                                        </p:tav>
                                        <p:tav tm="100000">
                                          <p:val>
                                            <p:strVal val="#ppt_x"/>
                                          </p:val>
                                        </p:tav>
                                      </p:tavLst>
                                    </p:anim>
                                    <p:anim calcmode="lin" valueType="num">
                                      <p:cBhvr>
                                        <p:cTn id="51" dur="1000" fill="hold"/>
                                        <p:tgtEl>
                                          <p:spTgt spid="7">
                                            <p:graphicEl>
                                              <a:dgm id="{025C3464-D051-45B0-A3FA-433FB0435735}"/>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30000"/>
                    </a14:imgEffect>
                  </a14:imgLayer>
                </a14:imgProps>
              </a:ext>
            </a:extLst>
          </a:blip>
          <a:srcRect/>
          <a:stretch>
            <a:fillRect l="-20000" r="-20000"/>
          </a:stretch>
        </a:blipFill>
        <a:effectLst/>
      </p:bgPr>
    </p:bg>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21307259-463B-4D05-AEF1-0447AFFF67A3}"/>
              </a:ext>
            </a:extLst>
          </p:cNvPr>
          <p:cNvSpPr>
            <a:spLocks noGrp="1"/>
          </p:cNvSpPr>
          <p:nvPr>
            <p:ph type="title"/>
          </p:nvPr>
        </p:nvSpPr>
        <p:spPr>
          <a:xfrm>
            <a:off x="852662" y="568959"/>
            <a:ext cx="10353675" cy="1257300"/>
          </a:xfrm>
          <a:prstGeom prst="bevel">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sz="4000" i="1" dirty="0">
                <a:solidFill>
                  <a:schemeClr val="tx1"/>
                </a:solidFill>
                <a:effectLst/>
                <a:latin typeface="Goudy Old Style" panose="02020502050305020303" pitchFamily="18" charset="0"/>
                <a:ea typeface="Calibri" panose="020F0502020204030204" pitchFamily="34" charset="0"/>
                <a:cs typeface="Times New Roman" panose="02020603050405020304" pitchFamily="18" charset="0"/>
              </a:rPr>
              <a:t>Objectives:</a:t>
            </a:r>
            <a:endParaRPr lang="en-IN" sz="4000" i="1" dirty="0">
              <a:solidFill>
                <a:schemeClr val="tx1"/>
              </a:solidFill>
            </a:endParaRPr>
          </a:p>
        </p:txBody>
      </p:sp>
      <p:sp>
        <p:nvSpPr>
          <p:cNvPr id="8" name="Rectangle: Rounded Corners 7">
            <a:extLst>
              <a:ext uri="{FF2B5EF4-FFF2-40B4-BE49-F238E27FC236}">
                <a16:creationId xmlns:a16="http://schemas.microsoft.com/office/drawing/2014/main" id="{4C1E9DD9-50AB-4829-ABC4-9E0EDA886294}"/>
              </a:ext>
            </a:extLst>
          </p:cNvPr>
          <p:cNvSpPr/>
          <p:nvPr/>
        </p:nvSpPr>
        <p:spPr>
          <a:xfrm>
            <a:off x="975100" y="2407921"/>
            <a:ext cx="10231237" cy="388112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285750" indent="-285750">
              <a:lnSpc>
                <a:spcPct val="107000"/>
              </a:lnSpc>
              <a:buFont typeface="Wingdings" panose="05000000000000000000" pitchFamily="2" charset="2"/>
              <a:buChar char="q"/>
              <a:tabLst>
                <a:tab pos="920750" algn="l"/>
              </a:tabLst>
            </a:pPr>
            <a:endParaRPr lang="en-IN" sz="2000" dirty="0">
              <a:effectLst/>
              <a:latin typeface="Goudy Old Style" panose="02020502050305020303" pitchFamily="18" charset="0"/>
              <a:ea typeface="Calibri" panose="020F0502020204030204" pitchFamily="34" charset="0"/>
              <a:cs typeface="Times New Roman" panose="02020603050405020304" pitchFamily="18" charset="0"/>
            </a:endParaRPr>
          </a:p>
          <a:p>
            <a:pPr marL="285750" indent="-285750">
              <a:lnSpc>
                <a:spcPct val="107000"/>
              </a:lnSpc>
              <a:buFont typeface="Wingdings" panose="05000000000000000000" pitchFamily="2" charset="2"/>
              <a:buChar char="q"/>
              <a:tabLst>
                <a:tab pos="920750" algn="l"/>
              </a:tabLst>
            </a:pPr>
            <a:r>
              <a:rPr lang="en-IN" sz="2000" dirty="0">
                <a:effectLst/>
                <a:latin typeface="Goudy Old Style" panose="02020502050305020303" pitchFamily="18" charset="0"/>
                <a:ea typeface="Calibri" panose="020F0502020204030204" pitchFamily="34" charset="0"/>
                <a:cs typeface="Times New Roman" panose="02020603050405020304" pitchFamily="18" charset="0"/>
              </a:rPr>
              <a:t>Data entry operator will enter the information of the product in database.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Wingdings" panose="05000000000000000000" pitchFamily="2" charset="2"/>
              <a:buChar char="q"/>
              <a:tabLst>
                <a:tab pos="920750" algn="l"/>
              </a:tabLst>
            </a:pPr>
            <a:r>
              <a:rPr lang="en-IN" sz="2000" dirty="0">
                <a:effectLst/>
                <a:latin typeface="Goudy Old Style" panose="02020502050305020303" pitchFamily="18" charset="0"/>
                <a:ea typeface="Calibri" panose="020F0502020204030204" pitchFamily="34" charset="0"/>
                <a:cs typeface="Times New Roman" panose="02020603050405020304" pitchFamily="18" charset="0"/>
              </a:rPr>
              <a:t>The administrator will enter the taxes and commissions for each product.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Wingdings" panose="05000000000000000000" pitchFamily="2" charset="2"/>
              <a:buChar char="q"/>
              <a:tabLst>
                <a:tab pos="920750" algn="l"/>
              </a:tabLst>
            </a:pPr>
            <a:r>
              <a:rPr lang="en-IN" sz="2000" dirty="0">
                <a:effectLst/>
                <a:latin typeface="Goudy Old Style" panose="02020502050305020303" pitchFamily="18" charset="0"/>
                <a:ea typeface="Calibri" panose="020F0502020204030204" pitchFamily="34" charset="0"/>
                <a:cs typeface="Times New Roman" panose="02020603050405020304" pitchFamily="18" charset="0"/>
              </a:rPr>
              <a:t>The customer will come and take the basket with him/her and choose the product and took it to the counter.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Wingdings" panose="05000000000000000000" pitchFamily="2" charset="2"/>
              <a:buChar char="q"/>
              <a:tabLst>
                <a:tab pos="920750" algn="l"/>
              </a:tabLst>
            </a:pPr>
            <a:r>
              <a:rPr lang="en-IN" sz="2000" dirty="0">
                <a:effectLst/>
                <a:latin typeface="Goudy Old Style" panose="02020502050305020303" pitchFamily="18" charset="0"/>
                <a:ea typeface="Calibri" panose="020F0502020204030204" pitchFamily="34" charset="0"/>
                <a:cs typeface="Times New Roman" panose="02020603050405020304" pitchFamily="18" charset="0"/>
              </a:rPr>
              <a:t>The bill calculating operator will check the products with the bar code detecting machine then it will match with product id then it will show its information and price and the bill will be calculated and total payment will shown.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q"/>
              <a:tabLst>
                <a:tab pos="920750" algn="l"/>
              </a:tabLst>
            </a:pPr>
            <a:r>
              <a:rPr lang="en-IN" sz="2000" dirty="0">
                <a:effectLst/>
                <a:latin typeface="Goudy Old Style" panose="02020502050305020303" pitchFamily="18" charset="0"/>
                <a:ea typeface="Calibri" panose="020F0502020204030204" pitchFamily="34" charset="0"/>
                <a:cs typeface="Times New Roman" panose="02020603050405020304" pitchFamily="18" charset="0"/>
              </a:rPr>
              <a:t>Customer will pay for the products.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IN" sz="2000" dirty="0">
                <a:effectLst/>
                <a:latin typeface="Goudy Old Style" panose="02020502050305020303" pitchFamily="18" charset="0"/>
                <a:ea typeface="Calibri" panose="020F0502020204030204" pitchFamily="34" charset="0"/>
                <a:cs typeface="Times New Roman" panose="02020603050405020304" pitchFamily="18" charset="0"/>
              </a:rPr>
              <a:t>All the products will be packed and delivered to the customer</a:t>
            </a:r>
            <a:endParaRPr lang="en-IN" sz="2000" dirty="0"/>
          </a:p>
          <a:p>
            <a:pPr marL="285750" indent="-285750" algn="ctr">
              <a:buFont typeface="Wingdings" panose="05000000000000000000" pitchFamily="2" charset="2"/>
              <a:buChar char="q"/>
            </a:pPr>
            <a:endParaRPr lang="en-IN" sz="2000" dirty="0"/>
          </a:p>
        </p:txBody>
      </p:sp>
    </p:spTree>
    <p:extLst>
      <p:ext uri="{BB962C8B-B14F-4D97-AF65-F5344CB8AC3E}">
        <p14:creationId xmlns:p14="http://schemas.microsoft.com/office/powerpoint/2010/main" val="34228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bg/>
                                          </p:spTgt>
                                        </p:tgtEl>
                                        <p:attrNameLst>
                                          <p:attrName>style.visibility</p:attrName>
                                        </p:attrNameLst>
                                      </p:cBhvr>
                                      <p:to>
                                        <p:strVal val="visible"/>
                                      </p:to>
                                    </p:set>
                                    <p:animEffect transition="in" filter="fade">
                                      <p:cBhvr>
                                        <p:cTn id="14" dur="1000"/>
                                        <p:tgtEl>
                                          <p:spTgt spid="8">
                                            <p:bg/>
                                          </p:spTgt>
                                        </p:tgtEl>
                                      </p:cBhvr>
                                    </p:animEffect>
                                    <p:anim calcmode="lin" valueType="num">
                                      <p:cBhvr>
                                        <p:cTn id="15" dur="1000" fill="hold"/>
                                        <p:tgtEl>
                                          <p:spTgt spid="8">
                                            <p:bg/>
                                          </p:spTgt>
                                        </p:tgtEl>
                                        <p:attrNameLst>
                                          <p:attrName>ppt_x</p:attrName>
                                        </p:attrNameLst>
                                      </p:cBhvr>
                                      <p:tavLst>
                                        <p:tav tm="0">
                                          <p:val>
                                            <p:strVal val="#ppt_x"/>
                                          </p:val>
                                        </p:tav>
                                        <p:tav tm="100000">
                                          <p:val>
                                            <p:strVal val="#ppt_x"/>
                                          </p:val>
                                        </p:tav>
                                      </p:tavLst>
                                    </p:anim>
                                    <p:anim calcmode="lin" valueType="num">
                                      <p:cBhvr>
                                        <p:cTn id="16" dur="1000" fill="hold"/>
                                        <p:tgtEl>
                                          <p:spTgt spid="8">
                                            <p:bg/>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fade">
                                      <p:cBhvr>
                                        <p:cTn id="28" dur="1000"/>
                                        <p:tgtEl>
                                          <p:spTgt spid="8">
                                            <p:txEl>
                                              <p:pRg st="2" end="2"/>
                                            </p:txEl>
                                          </p:spTgt>
                                        </p:tgtEl>
                                      </p:cBhvr>
                                    </p:animEffect>
                                    <p:anim calcmode="lin" valueType="num">
                                      <p:cBhvr>
                                        <p:cTn id="29"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1000"/>
                                        <p:tgtEl>
                                          <p:spTgt spid="8">
                                            <p:txEl>
                                              <p:pRg st="3" end="3"/>
                                            </p:txEl>
                                          </p:spTgt>
                                        </p:tgtEl>
                                      </p:cBhvr>
                                    </p:animEffect>
                                    <p:anim calcmode="lin" valueType="num">
                                      <p:cBhvr>
                                        <p:cTn id="36"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xEl>
                                              <p:pRg st="4" end="4"/>
                                            </p:txEl>
                                          </p:spTgt>
                                        </p:tgtEl>
                                        <p:attrNameLst>
                                          <p:attrName>style.visibility</p:attrName>
                                        </p:attrNameLst>
                                      </p:cBhvr>
                                      <p:to>
                                        <p:strVal val="visible"/>
                                      </p:to>
                                    </p:set>
                                    <p:animEffect transition="in" filter="fade">
                                      <p:cBhvr>
                                        <p:cTn id="42" dur="1000"/>
                                        <p:tgtEl>
                                          <p:spTgt spid="8">
                                            <p:txEl>
                                              <p:pRg st="4" end="4"/>
                                            </p:txEl>
                                          </p:spTgt>
                                        </p:tgtEl>
                                      </p:cBhvr>
                                    </p:animEffect>
                                    <p:anim calcmode="lin" valueType="num">
                                      <p:cBhvr>
                                        <p:cTn id="4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xEl>
                                              <p:pRg st="5" end="5"/>
                                            </p:txEl>
                                          </p:spTgt>
                                        </p:tgtEl>
                                        <p:attrNameLst>
                                          <p:attrName>style.visibility</p:attrName>
                                        </p:attrNameLst>
                                      </p:cBhvr>
                                      <p:to>
                                        <p:strVal val="visible"/>
                                      </p:to>
                                    </p:set>
                                    <p:animEffect transition="in" filter="fade">
                                      <p:cBhvr>
                                        <p:cTn id="49" dur="1000"/>
                                        <p:tgtEl>
                                          <p:spTgt spid="8">
                                            <p:txEl>
                                              <p:pRg st="5" end="5"/>
                                            </p:txEl>
                                          </p:spTgt>
                                        </p:tgtEl>
                                      </p:cBhvr>
                                    </p:animEffect>
                                    <p:anim calcmode="lin" valueType="num">
                                      <p:cBhvr>
                                        <p:cTn id="50"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8">
                                            <p:txEl>
                                              <p:pRg st="6" end="6"/>
                                            </p:txEl>
                                          </p:spTgt>
                                        </p:tgtEl>
                                        <p:attrNameLst>
                                          <p:attrName>style.visibility</p:attrName>
                                        </p:attrNameLst>
                                      </p:cBhvr>
                                      <p:to>
                                        <p:strVal val="visible"/>
                                      </p:to>
                                    </p:set>
                                    <p:animEffect transition="in" filter="fade">
                                      <p:cBhvr>
                                        <p:cTn id="56" dur="1000"/>
                                        <p:tgtEl>
                                          <p:spTgt spid="8">
                                            <p:txEl>
                                              <p:pRg st="6" end="6"/>
                                            </p:txEl>
                                          </p:spTgt>
                                        </p:tgtEl>
                                      </p:cBhvr>
                                    </p:animEffect>
                                    <p:anim calcmode="lin" valueType="num">
                                      <p:cBhvr>
                                        <p:cTn id="57"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extLst>
              <a:ext uri="{BEBA8EAE-BF5A-486C-A8C5-ECC9F3942E4B}">
                <a14:imgProps xmlns:a14="http://schemas.microsoft.com/office/drawing/2010/main">
                  <a14:imgLayer r:embed="rId3">
                    <a14:imgEffect>
                      <a14:sharpenSoften amount="-31000"/>
                    </a14:imgEffect>
                  </a14:imgLayer>
                </a14:imgProps>
              </a:ext>
            </a:extLst>
          </a:blip>
          <a:srcRect/>
          <a:stretch>
            <a:fillRect l="-6000" r="-6000"/>
          </a:stretch>
        </a:blipFill>
        <a:effectLst/>
      </p:bgPr>
    </p:bg>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C3F040A7-B572-401F-B30D-813C86ABC21B}"/>
              </a:ext>
            </a:extLst>
          </p:cNvPr>
          <p:cNvGraphicFramePr>
            <a:graphicFrameLocks noGrp="1"/>
          </p:cNvGraphicFramePr>
          <p:nvPr>
            <p:ph idx="1"/>
            <p:extLst>
              <p:ext uri="{D42A27DB-BD31-4B8C-83A1-F6EECF244321}">
                <p14:modId xmlns:p14="http://schemas.microsoft.com/office/powerpoint/2010/main" val="1459308998"/>
              </p:ext>
            </p:extLst>
          </p:nvPr>
        </p:nvGraphicFramePr>
        <p:xfrm>
          <a:off x="1828801" y="2796540"/>
          <a:ext cx="9469120" cy="29260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itle 7">
            <a:extLst>
              <a:ext uri="{FF2B5EF4-FFF2-40B4-BE49-F238E27FC236}">
                <a16:creationId xmlns:a16="http://schemas.microsoft.com/office/drawing/2014/main" id="{B4AD85DA-BD34-4F93-A78F-2DC08C0BB6D5}"/>
              </a:ext>
            </a:extLst>
          </p:cNvPr>
          <p:cNvSpPr>
            <a:spLocks noGrp="1"/>
          </p:cNvSpPr>
          <p:nvPr>
            <p:ph type="title"/>
          </p:nvPr>
        </p:nvSpPr>
        <p:spPr>
          <a:xfrm>
            <a:off x="1503680" y="751840"/>
            <a:ext cx="9865995" cy="1257300"/>
          </a:xfrm>
          <a:prstGeom prst="bevel">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sz="4000" i="1" dirty="0">
                <a:effectLst/>
                <a:latin typeface="Goudy Old Style" panose="02020502050305020303" pitchFamily="18" charset="0"/>
                <a:ea typeface="Calibri" panose="020F0502020204030204" pitchFamily="34" charset="0"/>
                <a:cs typeface="Times New Roman" panose="02020603050405020304" pitchFamily="18" charset="0"/>
              </a:rPr>
              <a:t>Technology &amp; tools used:</a:t>
            </a:r>
            <a:endParaRPr lang="en-IN" sz="4000" i="1" dirty="0">
              <a:solidFill>
                <a:schemeClr val="tx1"/>
              </a:solidFill>
            </a:endParaRPr>
          </a:p>
        </p:txBody>
      </p:sp>
    </p:spTree>
    <p:extLst>
      <p:ext uri="{BB962C8B-B14F-4D97-AF65-F5344CB8AC3E}">
        <p14:creationId xmlns:p14="http://schemas.microsoft.com/office/powerpoint/2010/main" val="289962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graphicEl>
                                              <a:dgm id="{C927EB05-AB8A-4856-A149-A6A57E4AEBEA}"/>
                                            </p:graphicEl>
                                          </p:spTgt>
                                        </p:tgtEl>
                                        <p:attrNameLst>
                                          <p:attrName>style.visibility</p:attrName>
                                        </p:attrNameLst>
                                      </p:cBhvr>
                                      <p:to>
                                        <p:strVal val="visible"/>
                                      </p:to>
                                    </p:set>
                                    <p:animEffect transition="in" filter="fade">
                                      <p:cBhvr>
                                        <p:cTn id="14" dur="1000"/>
                                        <p:tgtEl>
                                          <p:spTgt spid="6">
                                            <p:graphicEl>
                                              <a:dgm id="{C927EB05-AB8A-4856-A149-A6A57E4AEBEA}"/>
                                            </p:graphicEl>
                                          </p:spTgt>
                                        </p:tgtEl>
                                      </p:cBhvr>
                                    </p:animEffect>
                                    <p:anim calcmode="lin" valueType="num">
                                      <p:cBhvr>
                                        <p:cTn id="15" dur="1000" fill="hold"/>
                                        <p:tgtEl>
                                          <p:spTgt spid="6">
                                            <p:graphicEl>
                                              <a:dgm id="{C927EB05-AB8A-4856-A149-A6A57E4AEBEA}"/>
                                            </p:graphicEl>
                                          </p:spTgt>
                                        </p:tgtEl>
                                        <p:attrNameLst>
                                          <p:attrName>ppt_x</p:attrName>
                                        </p:attrNameLst>
                                      </p:cBhvr>
                                      <p:tavLst>
                                        <p:tav tm="0">
                                          <p:val>
                                            <p:strVal val="#ppt_x"/>
                                          </p:val>
                                        </p:tav>
                                        <p:tav tm="100000">
                                          <p:val>
                                            <p:strVal val="#ppt_x"/>
                                          </p:val>
                                        </p:tav>
                                      </p:tavLst>
                                    </p:anim>
                                    <p:anim calcmode="lin" valueType="num">
                                      <p:cBhvr>
                                        <p:cTn id="16" dur="1000" fill="hold"/>
                                        <p:tgtEl>
                                          <p:spTgt spid="6">
                                            <p:graphicEl>
                                              <a:dgm id="{C927EB05-AB8A-4856-A149-A6A57E4AEBEA}"/>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graphicEl>
                                              <a:dgm id="{83F1D856-73CC-41E7-BEBE-E94226A57051}"/>
                                            </p:graphicEl>
                                          </p:spTgt>
                                        </p:tgtEl>
                                        <p:attrNameLst>
                                          <p:attrName>style.visibility</p:attrName>
                                        </p:attrNameLst>
                                      </p:cBhvr>
                                      <p:to>
                                        <p:strVal val="visible"/>
                                      </p:to>
                                    </p:set>
                                    <p:animEffect transition="in" filter="fade">
                                      <p:cBhvr>
                                        <p:cTn id="21" dur="1000"/>
                                        <p:tgtEl>
                                          <p:spTgt spid="6">
                                            <p:graphicEl>
                                              <a:dgm id="{83F1D856-73CC-41E7-BEBE-E94226A57051}"/>
                                            </p:graphicEl>
                                          </p:spTgt>
                                        </p:tgtEl>
                                      </p:cBhvr>
                                    </p:animEffect>
                                    <p:anim calcmode="lin" valueType="num">
                                      <p:cBhvr>
                                        <p:cTn id="22" dur="1000" fill="hold"/>
                                        <p:tgtEl>
                                          <p:spTgt spid="6">
                                            <p:graphicEl>
                                              <a:dgm id="{83F1D856-73CC-41E7-BEBE-E94226A57051}"/>
                                            </p:graphicEl>
                                          </p:spTgt>
                                        </p:tgtEl>
                                        <p:attrNameLst>
                                          <p:attrName>ppt_x</p:attrName>
                                        </p:attrNameLst>
                                      </p:cBhvr>
                                      <p:tavLst>
                                        <p:tav tm="0">
                                          <p:val>
                                            <p:strVal val="#ppt_x"/>
                                          </p:val>
                                        </p:tav>
                                        <p:tav tm="100000">
                                          <p:val>
                                            <p:strVal val="#ppt_x"/>
                                          </p:val>
                                        </p:tav>
                                      </p:tavLst>
                                    </p:anim>
                                    <p:anim calcmode="lin" valueType="num">
                                      <p:cBhvr>
                                        <p:cTn id="23" dur="1000" fill="hold"/>
                                        <p:tgtEl>
                                          <p:spTgt spid="6">
                                            <p:graphicEl>
                                              <a:dgm id="{83F1D856-73CC-41E7-BEBE-E94226A57051}"/>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graphicEl>
                                              <a:dgm id="{79F415A1-4F8F-4DB5-86FF-D33EB5B88E23}"/>
                                            </p:graphicEl>
                                          </p:spTgt>
                                        </p:tgtEl>
                                        <p:attrNameLst>
                                          <p:attrName>style.visibility</p:attrName>
                                        </p:attrNameLst>
                                      </p:cBhvr>
                                      <p:to>
                                        <p:strVal val="visible"/>
                                      </p:to>
                                    </p:set>
                                    <p:animEffect transition="in" filter="fade">
                                      <p:cBhvr>
                                        <p:cTn id="28" dur="1000"/>
                                        <p:tgtEl>
                                          <p:spTgt spid="6">
                                            <p:graphicEl>
                                              <a:dgm id="{79F415A1-4F8F-4DB5-86FF-D33EB5B88E23}"/>
                                            </p:graphicEl>
                                          </p:spTgt>
                                        </p:tgtEl>
                                      </p:cBhvr>
                                    </p:animEffect>
                                    <p:anim calcmode="lin" valueType="num">
                                      <p:cBhvr>
                                        <p:cTn id="29" dur="1000" fill="hold"/>
                                        <p:tgtEl>
                                          <p:spTgt spid="6">
                                            <p:graphicEl>
                                              <a:dgm id="{79F415A1-4F8F-4DB5-86FF-D33EB5B88E23}"/>
                                            </p:graphicEl>
                                          </p:spTgt>
                                        </p:tgtEl>
                                        <p:attrNameLst>
                                          <p:attrName>ppt_x</p:attrName>
                                        </p:attrNameLst>
                                      </p:cBhvr>
                                      <p:tavLst>
                                        <p:tav tm="0">
                                          <p:val>
                                            <p:strVal val="#ppt_x"/>
                                          </p:val>
                                        </p:tav>
                                        <p:tav tm="100000">
                                          <p:val>
                                            <p:strVal val="#ppt_x"/>
                                          </p:val>
                                        </p:tav>
                                      </p:tavLst>
                                    </p:anim>
                                    <p:anim calcmode="lin" valueType="num">
                                      <p:cBhvr>
                                        <p:cTn id="30" dur="1000" fill="hold"/>
                                        <p:tgtEl>
                                          <p:spTgt spid="6">
                                            <p:graphicEl>
                                              <a:dgm id="{79F415A1-4F8F-4DB5-86FF-D33EB5B88E23}"/>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graphicEl>
                                              <a:dgm id="{E12D230C-D6D4-49C0-B774-C223B410DFD7}"/>
                                            </p:graphicEl>
                                          </p:spTgt>
                                        </p:tgtEl>
                                        <p:attrNameLst>
                                          <p:attrName>style.visibility</p:attrName>
                                        </p:attrNameLst>
                                      </p:cBhvr>
                                      <p:to>
                                        <p:strVal val="visible"/>
                                      </p:to>
                                    </p:set>
                                    <p:animEffect transition="in" filter="fade">
                                      <p:cBhvr>
                                        <p:cTn id="35" dur="1000"/>
                                        <p:tgtEl>
                                          <p:spTgt spid="6">
                                            <p:graphicEl>
                                              <a:dgm id="{E12D230C-D6D4-49C0-B774-C223B410DFD7}"/>
                                            </p:graphicEl>
                                          </p:spTgt>
                                        </p:tgtEl>
                                      </p:cBhvr>
                                    </p:animEffect>
                                    <p:anim calcmode="lin" valueType="num">
                                      <p:cBhvr>
                                        <p:cTn id="36" dur="1000" fill="hold"/>
                                        <p:tgtEl>
                                          <p:spTgt spid="6">
                                            <p:graphicEl>
                                              <a:dgm id="{E12D230C-D6D4-49C0-B774-C223B410DFD7}"/>
                                            </p:graphicEl>
                                          </p:spTgt>
                                        </p:tgtEl>
                                        <p:attrNameLst>
                                          <p:attrName>ppt_x</p:attrName>
                                        </p:attrNameLst>
                                      </p:cBhvr>
                                      <p:tavLst>
                                        <p:tav tm="0">
                                          <p:val>
                                            <p:strVal val="#ppt_x"/>
                                          </p:val>
                                        </p:tav>
                                        <p:tav tm="100000">
                                          <p:val>
                                            <p:strVal val="#ppt_x"/>
                                          </p:val>
                                        </p:tav>
                                      </p:tavLst>
                                    </p:anim>
                                    <p:anim calcmode="lin" valueType="num">
                                      <p:cBhvr>
                                        <p:cTn id="37" dur="1000" fill="hold"/>
                                        <p:tgtEl>
                                          <p:spTgt spid="6">
                                            <p:graphicEl>
                                              <a:dgm id="{E12D230C-D6D4-49C0-B774-C223B410DFD7}"/>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49000"/>
                    </a14:imgEffect>
                    <a14:imgEffect>
                      <a14:brightnessContrast bright="3000" contrast="-7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Oval 3" descr="Customers&#10;">
            <a:extLst>
              <a:ext uri="{FF2B5EF4-FFF2-40B4-BE49-F238E27FC236}">
                <a16:creationId xmlns:a16="http://schemas.microsoft.com/office/drawing/2014/main" id="{770F4562-D8DD-40CC-BCDE-1F336D507446}"/>
              </a:ext>
              <a:ext uri="{C183D7F6-B498-43B3-948B-1728B52AA6E4}">
                <adec:decorative xmlns:adec="http://schemas.microsoft.com/office/drawing/2017/decorative" val="0"/>
              </a:ext>
            </a:extLst>
          </p:cNvPr>
          <p:cNvSpPr/>
          <p:nvPr/>
        </p:nvSpPr>
        <p:spPr>
          <a:xfrm>
            <a:off x="919119" y="2314575"/>
            <a:ext cx="3333750" cy="1647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Customers</a:t>
            </a:r>
            <a:endParaRPr lang="en-IN" sz="3200" dirty="0"/>
          </a:p>
        </p:txBody>
      </p:sp>
      <p:sp>
        <p:nvSpPr>
          <p:cNvPr id="5" name="Oval 4">
            <a:extLst>
              <a:ext uri="{FF2B5EF4-FFF2-40B4-BE49-F238E27FC236}">
                <a16:creationId xmlns:a16="http://schemas.microsoft.com/office/drawing/2014/main" id="{7A54BC93-7AA3-47E0-8B61-3DD0BA970BEB}"/>
              </a:ext>
            </a:extLst>
          </p:cNvPr>
          <p:cNvSpPr/>
          <p:nvPr/>
        </p:nvSpPr>
        <p:spPr>
          <a:xfrm>
            <a:off x="7719451" y="4410074"/>
            <a:ext cx="3409950" cy="16192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Products</a:t>
            </a:r>
            <a:endParaRPr lang="en-IN" sz="3200" dirty="0"/>
          </a:p>
        </p:txBody>
      </p:sp>
      <p:cxnSp>
        <p:nvCxnSpPr>
          <p:cNvPr id="7" name="Straight Arrow Connector 6">
            <a:extLst>
              <a:ext uri="{FF2B5EF4-FFF2-40B4-BE49-F238E27FC236}">
                <a16:creationId xmlns:a16="http://schemas.microsoft.com/office/drawing/2014/main" id="{2B3E4758-0D81-4F35-B584-EB0865DC9E4B}"/>
              </a:ext>
            </a:extLst>
          </p:cNvPr>
          <p:cNvCxnSpPr>
            <a:cxnSpLocks/>
          </p:cNvCxnSpPr>
          <p:nvPr/>
        </p:nvCxnSpPr>
        <p:spPr>
          <a:xfrm>
            <a:off x="3764653" y="2456376"/>
            <a:ext cx="5659773" cy="1854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8865EDE-2CE1-46CF-9181-98891D4B0438}"/>
              </a:ext>
            </a:extLst>
          </p:cNvPr>
          <p:cNvCxnSpPr>
            <a:cxnSpLocks/>
          </p:cNvCxnSpPr>
          <p:nvPr/>
        </p:nvCxnSpPr>
        <p:spPr>
          <a:xfrm flipH="1" flipV="1">
            <a:off x="2509276" y="4080967"/>
            <a:ext cx="5700026" cy="1829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Beveled 9">
            <a:extLst>
              <a:ext uri="{FF2B5EF4-FFF2-40B4-BE49-F238E27FC236}">
                <a16:creationId xmlns:a16="http://schemas.microsoft.com/office/drawing/2014/main" id="{9FCD5C14-48D0-4A22-9491-5093986EA4B0}"/>
              </a:ext>
            </a:extLst>
          </p:cNvPr>
          <p:cNvSpPr/>
          <p:nvPr/>
        </p:nvSpPr>
        <p:spPr>
          <a:xfrm>
            <a:off x="2062480" y="470904"/>
            <a:ext cx="7945120" cy="952677"/>
          </a:xfrm>
          <a:prstGeom prst="bevel">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sz="4000" i="1" dirty="0">
                <a:solidFill>
                  <a:schemeClr val="tx1"/>
                </a:solidFill>
                <a:effectLst/>
                <a:latin typeface="Goudy Old Style" panose="02020502050305020303" pitchFamily="18" charset="0"/>
                <a:ea typeface="Calibri" panose="020F0502020204030204" pitchFamily="34" charset="0"/>
                <a:cs typeface="Times New Roman" panose="02020603050405020304" pitchFamily="18" charset="0"/>
              </a:rPr>
              <a:t>Modulus:</a:t>
            </a:r>
            <a:endParaRPr lang="en-IN" sz="4000" i="1" dirty="0">
              <a:solidFill>
                <a:schemeClr val="tx1"/>
              </a:solidFill>
            </a:endParaRPr>
          </a:p>
        </p:txBody>
      </p:sp>
    </p:spTree>
    <p:extLst>
      <p:ext uri="{BB962C8B-B14F-4D97-AF65-F5344CB8AC3E}">
        <p14:creationId xmlns:p14="http://schemas.microsoft.com/office/powerpoint/2010/main" val="370092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4000"/>
                    </a14:imgEffect>
                  </a14:imgLayer>
                </a14:imgProps>
              </a:ext>
            </a:extLst>
          </a:blip>
          <a:srcRect/>
          <a:stretch>
            <a:fillRect l="-5000" r="-5000"/>
          </a:stretch>
        </a:blip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C746F09C-E7F7-4544-9392-391AEA291BEA}"/>
              </a:ext>
            </a:extLst>
          </p:cNvPr>
          <p:cNvSpPr/>
          <p:nvPr/>
        </p:nvSpPr>
        <p:spPr>
          <a:xfrm>
            <a:off x="7296150" y="2297794"/>
            <a:ext cx="3886200" cy="1257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Marketing</a:t>
            </a:r>
          </a:p>
          <a:p>
            <a:pPr algn="ctr"/>
            <a:r>
              <a:rPr lang="en-US" dirty="0"/>
              <a:t>(Super Market)</a:t>
            </a:r>
            <a:endParaRPr lang="en-IN" dirty="0"/>
          </a:p>
        </p:txBody>
      </p:sp>
      <p:sp>
        <p:nvSpPr>
          <p:cNvPr id="13" name="Rectangle: Rounded Corners 12">
            <a:extLst>
              <a:ext uri="{FF2B5EF4-FFF2-40B4-BE49-F238E27FC236}">
                <a16:creationId xmlns:a16="http://schemas.microsoft.com/office/drawing/2014/main" id="{37E017D6-B60E-45F5-91A6-61CE89606987}"/>
              </a:ext>
            </a:extLst>
          </p:cNvPr>
          <p:cNvSpPr/>
          <p:nvPr/>
        </p:nvSpPr>
        <p:spPr>
          <a:xfrm>
            <a:off x="682464" y="2156214"/>
            <a:ext cx="3027303" cy="13115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Customers</a:t>
            </a:r>
            <a:endParaRPr lang="en-IN" sz="3200" dirty="0"/>
          </a:p>
        </p:txBody>
      </p:sp>
      <p:sp>
        <p:nvSpPr>
          <p:cNvPr id="14" name="Rectangle: Rounded Corners 13">
            <a:extLst>
              <a:ext uri="{FF2B5EF4-FFF2-40B4-BE49-F238E27FC236}">
                <a16:creationId xmlns:a16="http://schemas.microsoft.com/office/drawing/2014/main" id="{3DBD4F82-8841-4C05-876A-6854FECD9561}"/>
              </a:ext>
            </a:extLst>
          </p:cNvPr>
          <p:cNvSpPr/>
          <p:nvPr/>
        </p:nvSpPr>
        <p:spPr>
          <a:xfrm>
            <a:off x="7944983" y="5430553"/>
            <a:ext cx="3074928" cy="11661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Supplier</a:t>
            </a:r>
            <a:endParaRPr lang="en-IN" sz="3200" dirty="0"/>
          </a:p>
        </p:txBody>
      </p:sp>
      <p:sp>
        <p:nvSpPr>
          <p:cNvPr id="15" name="TextBox 14">
            <a:extLst>
              <a:ext uri="{FF2B5EF4-FFF2-40B4-BE49-F238E27FC236}">
                <a16:creationId xmlns:a16="http://schemas.microsoft.com/office/drawing/2014/main" id="{92990A7A-E5BD-4160-8603-2FAE1762FFEB}"/>
              </a:ext>
            </a:extLst>
          </p:cNvPr>
          <p:cNvSpPr txBox="1"/>
          <p:nvPr/>
        </p:nvSpPr>
        <p:spPr>
          <a:xfrm>
            <a:off x="4626458" y="2078593"/>
            <a:ext cx="1971694" cy="369332"/>
          </a:xfrm>
          <a:prstGeom prst="rect">
            <a:avLst/>
          </a:prstGeom>
          <a:noFill/>
        </p:spPr>
        <p:txBody>
          <a:bodyPr wrap="none" rtlCol="0">
            <a:spAutoFit/>
          </a:bodyPr>
          <a:lstStyle/>
          <a:p>
            <a:r>
              <a:rPr lang="en-US" dirty="0">
                <a:solidFill>
                  <a:schemeClr val="tx2">
                    <a:lumMod val="50000"/>
                  </a:schemeClr>
                </a:solidFill>
              </a:rPr>
              <a:t>Request for items</a:t>
            </a:r>
            <a:endParaRPr lang="en-IN" dirty="0">
              <a:solidFill>
                <a:schemeClr val="tx2">
                  <a:lumMod val="50000"/>
                </a:schemeClr>
              </a:solidFill>
            </a:endParaRPr>
          </a:p>
        </p:txBody>
      </p:sp>
      <p:sp>
        <p:nvSpPr>
          <p:cNvPr id="16" name="TextBox 15">
            <a:extLst>
              <a:ext uri="{FF2B5EF4-FFF2-40B4-BE49-F238E27FC236}">
                <a16:creationId xmlns:a16="http://schemas.microsoft.com/office/drawing/2014/main" id="{F4882BD3-B836-437F-A589-DBEA8A25F047}"/>
              </a:ext>
            </a:extLst>
          </p:cNvPr>
          <p:cNvSpPr txBox="1"/>
          <p:nvPr/>
        </p:nvSpPr>
        <p:spPr>
          <a:xfrm>
            <a:off x="4932535" y="2926444"/>
            <a:ext cx="1359539" cy="369332"/>
          </a:xfrm>
          <a:prstGeom prst="rect">
            <a:avLst/>
          </a:prstGeom>
          <a:noFill/>
        </p:spPr>
        <p:txBody>
          <a:bodyPr wrap="none" rtlCol="0">
            <a:spAutoFit/>
          </a:bodyPr>
          <a:lstStyle/>
          <a:p>
            <a:r>
              <a:rPr lang="en-US" dirty="0">
                <a:solidFill>
                  <a:schemeClr val="tx2">
                    <a:lumMod val="50000"/>
                  </a:schemeClr>
                </a:solidFill>
              </a:rPr>
              <a:t>Item supply</a:t>
            </a:r>
            <a:endParaRPr lang="en-IN" dirty="0">
              <a:solidFill>
                <a:schemeClr val="tx2">
                  <a:lumMod val="50000"/>
                </a:schemeClr>
              </a:solidFill>
            </a:endParaRPr>
          </a:p>
        </p:txBody>
      </p:sp>
      <p:cxnSp>
        <p:nvCxnSpPr>
          <p:cNvPr id="18" name="Straight Arrow Connector 17">
            <a:extLst>
              <a:ext uri="{FF2B5EF4-FFF2-40B4-BE49-F238E27FC236}">
                <a16:creationId xmlns:a16="http://schemas.microsoft.com/office/drawing/2014/main" id="{FD4051B3-21AB-4610-92C8-1A511C1C4D62}"/>
              </a:ext>
            </a:extLst>
          </p:cNvPr>
          <p:cNvCxnSpPr/>
          <p:nvPr/>
        </p:nvCxnSpPr>
        <p:spPr>
          <a:xfrm>
            <a:off x="4095750" y="2447925"/>
            <a:ext cx="3124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6D314B4-F78D-4D89-A691-929E8171EE67}"/>
              </a:ext>
            </a:extLst>
          </p:cNvPr>
          <p:cNvCxnSpPr/>
          <p:nvPr/>
        </p:nvCxnSpPr>
        <p:spPr>
          <a:xfrm flipH="1">
            <a:off x="4229100" y="3314700"/>
            <a:ext cx="2990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3F45050-D067-4334-932C-511B6727B76B}"/>
              </a:ext>
            </a:extLst>
          </p:cNvPr>
          <p:cNvCxnSpPr>
            <a:cxnSpLocks/>
          </p:cNvCxnSpPr>
          <p:nvPr/>
        </p:nvCxnSpPr>
        <p:spPr>
          <a:xfrm>
            <a:off x="10723001" y="3699230"/>
            <a:ext cx="0" cy="1497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E6F095-36F0-46B9-ADEB-77090B7DE1D7}"/>
              </a:ext>
            </a:extLst>
          </p:cNvPr>
          <p:cNvCxnSpPr/>
          <p:nvPr/>
        </p:nvCxnSpPr>
        <p:spPr>
          <a:xfrm flipV="1">
            <a:off x="8158480" y="3690526"/>
            <a:ext cx="0" cy="1514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098F10C-4E1F-40EF-A713-608F7CC4C5A1}"/>
              </a:ext>
            </a:extLst>
          </p:cNvPr>
          <p:cNvSpPr txBox="1"/>
          <p:nvPr/>
        </p:nvSpPr>
        <p:spPr>
          <a:xfrm rot="5400000">
            <a:off x="9823227" y="4469845"/>
            <a:ext cx="2718245" cy="369332"/>
          </a:xfrm>
          <a:prstGeom prst="rect">
            <a:avLst/>
          </a:prstGeom>
          <a:noFill/>
        </p:spPr>
        <p:txBody>
          <a:bodyPr wrap="none" rtlCol="0">
            <a:spAutoFit/>
          </a:bodyPr>
          <a:lstStyle/>
          <a:p>
            <a:r>
              <a:rPr lang="en-US" dirty="0">
                <a:solidFill>
                  <a:schemeClr val="tx2">
                    <a:lumMod val="50000"/>
                  </a:schemeClr>
                </a:solidFill>
              </a:rPr>
              <a:t>Demand for stock supply</a:t>
            </a:r>
            <a:endParaRPr lang="en-IN" dirty="0">
              <a:solidFill>
                <a:schemeClr val="tx2">
                  <a:lumMod val="50000"/>
                </a:schemeClr>
              </a:solidFill>
            </a:endParaRPr>
          </a:p>
        </p:txBody>
      </p:sp>
      <p:sp>
        <p:nvSpPr>
          <p:cNvPr id="31" name="TextBox 30">
            <a:extLst>
              <a:ext uri="{FF2B5EF4-FFF2-40B4-BE49-F238E27FC236}">
                <a16:creationId xmlns:a16="http://schemas.microsoft.com/office/drawing/2014/main" id="{E4C55A98-2AC3-4FA9-8F71-7D7CCF7ED00D}"/>
              </a:ext>
            </a:extLst>
          </p:cNvPr>
          <p:cNvSpPr txBox="1"/>
          <p:nvPr/>
        </p:nvSpPr>
        <p:spPr>
          <a:xfrm rot="5400000">
            <a:off x="6173748" y="4678503"/>
            <a:ext cx="3096938" cy="369332"/>
          </a:xfrm>
          <a:prstGeom prst="rect">
            <a:avLst/>
          </a:prstGeom>
          <a:noFill/>
        </p:spPr>
        <p:txBody>
          <a:bodyPr wrap="none" rtlCol="0">
            <a:spAutoFit/>
          </a:bodyPr>
          <a:lstStyle/>
          <a:p>
            <a:r>
              <a:rPr lang="en-US" dirty="0">
                <a:solidFill>
                  <a:schemeClr val="tx2">
                    <a:lumMod val="50000"/>
                  </a:schemeClr>
                </a:solidFill>
              </a:rPr>
              <a:t>Supply stock and invoice no.</a:t>
            </a:r>
            <a:endParaRPr lang="en-IN" dirty="0">
              <a:solidFill>
                <a:schemeClr val="tx2">
                  <a:lumMod val="50000"/>
                </a:schemeClr>
              </a:solidFill>
            </a:endParaRPr>
          </a:p>
        </p:txBody>
      </p:sp>
      <p:sp>
        <p:nvSpPr>
          <p:cNvPr id="32" name="Rectangle: Beveled 31">
            <a:extLst>
              <a:ext uri="{FF2B5EF4-FFF2-40B4-BE49-F238E27FC236}">
                <a16:creationId xmlns:a16="http://schemas.microsoft.com/office/drawing/2014/main" id="{26F1D890-14D4-4643-B2CB-34241BCBCBE9}"/>
              </a:ext>
            </a:extLst>
          </p:cNvPr>
          <p:cNvSpPr/>
          <p:nvPr/>
        </p:nvSpPr>
        <p:spPr>
          <a:xfrm>
            <a:off x="1637909" y="372531"/>
            <a:ext cx="9544441" cy="1227544"/>
          </a:xfrm>
          <a:prstGeom prst="bevel">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sz="4400" i="1" dirty="0">
                <a:solidFill>
                  <a:schemeClr val="tx1"/>
                </a:solidFill>
                <a:effectLst/>
                <a:latin typeface="Goudy Old Style" panose="02020502050305020303" pitchFamily="18" charset="0"/>
                <a:ea typeface="Calibri" panose="020F0502020204030204" pitchFamily="34" charset="0"/>
                <a:cs typeface="Times New Roman" panose="02020603050405020304" pitchFamily="18" charset="0"/>
              </a:rPr>
              <a:t>Data Flow Diagram:</a:t>
            </a:r>
            <a:endParaRPr lang="en-IN" dirty="0"/>
          </a:p>
        </p:txBody>
      </p:sp>
    </p:spTree>
    <p:extLst>
      <p:ext uri="{BB962C8B-B14F-4D97-AF65-F5344CB8AC3E}">
        <p14:creationId xmlns:p14="http://schemas.microsoft.com/office/powerpoint/2010/main" val="3100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1000"/>
                                        <p:tgtEl>
                                          <p:spTgt spid="14"/>
                                        </p:tgtEl>
                                      </p:cBhvr>
                                    </p:animEffect>
                                    <p:anim calcmode="lin" valueType="num">
                                      <p:cBhvr>
                                        <p:cTn id="51" dur="1000" fill="hold"/>
                                        <p:tgtEl>
                                          <p:spTgt spid="14"/>
                                        </p:tgtEl>
                                        <p:attrNameLst>
                                          <p:attrName>ppt_x</p:attrName>
                                        </p:attrNameLst>
                                      </p:cBhvr>
                                      <p:tavLst>
                                        <p:tav tm="0">
                                          <p:val>
                                            <p:strVal val="#ppt_x"/>
                                          </p:val>
                                        </p:tav>
                                        <p:tav tm="100000">
                                          <p:val>
                                            <p:strVal val="#ppt_x"/>
                                          </p:val>
                                        </p:tav>
                                      </p:tavLst>
                                    </p:anim>
                                    <p:anim calcmode="lin" valueType="num">
                                      <p:cBhvr>
                                        <p:cTn id="52" dur="1000" fill="hold"/>
                                        <p:tgtEl>
                                          <p:spTgt spid="14"/>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1000"/>
                                        <p:tgtEl>
                                          <p:spTgt spid="24"/>
                                        </p:tgtEl>
                                      </p:cBhvr>
                                    </p:animEffect>
                                    <p:anim calcmode="lin" valueType="num">
                                      <p:cBhvr>
                                        <p:cTn id="56" dur="1000" fill="hold"/>
                                        <p:tgtEl>
                                          <p:spTgt spid="24"/>
                                        </p:tgtEl>
                                        <p:attrNameLst>
                                          <p:attrName>ppt_x</p:attrName>
                                        </p:attrNameLst>
                                      </p:cBhvr>
                                      <p:tavLst>
                                        <p:tav tm="0">
                                          <p:val>
                                            <p:strVal val="#ppt_x"/>
                                          </p:val>
                                        </p:tav>
                                        <p:tav tm="100000">
                                          <p:val>
                                            <p:strVal val="#ppt_x"/>
                                          </p:val>
                                        </p:tav>
                                      </p:tavLst>
                                    </p:anim>
                                    <p:anim calcmode="lin" valueType="num">
                                      <p:cBhvr>
                                        <p:cTn id="57" dur="1000" fill="hold"/>
                                        <p:tgtEl>
                                          <p:spTgt spid="24"/>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1000"/>
                                        <p:tgtEl>
                                          <p:spTgt spid="28"/>
                                        </p:tgtEl>
                                      </p:cBhvr>
                                    </p:animEffect>
                                    <p:anim calcmode="lin" valueType="num">
                                      <p:cBhvr>
                                        <p:cTn id="61" dur="1000" fill="hold"/>
                                        <p:tgtEl>
                                          <p:spTgt spid="28"/>
                                        </p:tgtEl>
                                        <p:attrNameLst>
                                          <p:attrName>ppt_x</p:attrName>
                                        </p:attrNameLst>
                                      </p:cBhvr>
                                      <p:tavLst>
                                        <p:tav tm="0">
                                          <p:val>
                                            <p:strVal val="#ppt_x"/>
                                          </p:val>
                                        </p:tav>
                                        <p:tav tm="100000">
                                          <p:val>
                                            <p:strVal val="#ppt_x"/>
                                          </p:val>
                                        </p:tav>
                                      </p:tavLst>
                                    </p:anim>
                                    <p:anim calcmode="lin" valueType="num">
                                      <p:cBhvr>
                                        <p:cTn id="62" dur="1000" fill="hold"/>
                                        <p:tgtEl>
                                          <p:spTgt spid="28"/>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1000"/>
                                        <p:tgtEl>
                                          <p:spTgt spid="30"/>
                                        </p:tgtEl>
                                      </p:cBhvr>
                                    </p:animEffect>
                                    <p:anim calcmode="lin" valueType="num">
                                      <p:cBhvr>
                                        <p:cTn id="66" dur="1000" fill="hold"/>
                                        <p:tgtEl>
                                          <p:spTgt spid="30"/>
                                        </p:tgtEl>
                                        <p:attrNameLst>
                                          <p:attrName>ppt_x</p:attrName>
                                        </p:attrNameLst>
                                      </p:cBhvr>
                                      <p:tavLst>
                                        <p:tav tm="0">
                                          <p:val>
                                            <p:strVal val="#ppt_x"/>
                                          </p:val>
                                        </p:tav>
                                        <p:tav tm="100000">
                                          <p:val>
                                            <p:strVal val="#ppt_x"/>
                                          </p:val>
                                        </p:tav>
                                      </p:tavLst>
                                    </p:anim>
                                    <p:anim calcmode="lin" valueType="num">
                                      <p:cBhvr>
                                        <p:cTn id="67" dur="1000" fill="hold"/>
                                        <p:tgtEl>
                                          <p:spTgt spid="30"/>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1000"/>
                                        <p:tgtEl>
                                          <p:spTgt spid="31"/>
                                        </p:tgtEl>
                                      </p:cBhvr>
                                    </p:animEffect>
                                    <p:anim calcmode="lin" valueType="num">
                                      <p:cBhvr>
                                        <p:cTn id="71" dur="1000" fill="hold"/>
                                        <p:tgtEl>
                                          <p:spTgt spid="31"/>
                                        </p:tgtEl>
                                        <p:attrNameLst>
                                          <p:attrName>ppt_x</p:attrName>
                                        </p:attrNameLst>
                                      </p:cBhvr>
                                      <p:tavLst>
                                        <p:tav tm="0">
                                          <p:val>
                                            <p:strVal val="#ppt_x"/>
                                          </p:val>
                                        </p:tav>
                                        <p:tav tm="100000">
                                          <p:val>
                                            <p:strVal val="#ppt_x"/>
                                          </p:val>
                                        </p:tav>
                                      </p:tavLst>
                                    </p:anim>
                                    <p:anim calcmode="lin" valueType="num">
                                      <p:cBhvr>
                                        <p:cTn id="72"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5" grpId="0"/>
      <p:bldP spid="16" grpId="0"/>
      <p:bldP spid="30" grpId="0"/>
      <p:bldP spid="31" grpId="0"/>
      <p:bldP spid="32"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TM04033921[[fn=Damask]]</Template>
  <TotalTime>393</TotalTime>
  <Words>997</Words>
  <Application>Microsoft Office PowerPoint</Application>
  <PresentationFormat>Widescreen</PresentationFormat>
  <Paragraphs>67</Paragraphs>
  <Slides>16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 Nova</vt:lpstr>
      <vt:lpstr>Arial Nova Light</vt:lpstr>
      <vt:lpstr>Calibri</vt:lpstr>
      <vt:lpstr>Goudy Old Style</vt:lpstr>
      <vt:lpstr>Wingdings</vt:lpstr>
      <vt:lpstr>Wingdings 2</vt:lpstr>
      <vt:lpstr>SlateVTI</vt:lpstr>
      <vt:lpstr>Super Market Billing Calculation System</vt:lpstr>
      <vt:lpstr>A Project Based on Super Market Billing Calculation System Declaration:</vt:lpstr>
      <vt:lpstr>PowerPoint Presentation</vt:lpstr>
      <vt:lpstr>Abstract:</vt:lpstr>
      <vt:lpstr>Introduction:</vt:lpstr>
      <vt:lpstr>Objectives:</vt:lpstr>
      <vt:lpstr>Technology &amp; tools used:</vt:lpstr>
      <vt:lpstr>PowerPoint Presentation</vt:lpstr>
      <vt:lpstr>PowerPoint Presentation</vt:lpstr>
      <vt:lpstr>PowerPoint Presentation</vt:lpstr>
      <vt:lpstr>PowerPoint Presentation</vt:lpstr>
      <vt:lpstr>PowerPoint Presentation</vt:lpstr>
      <vt:lpstr>Output(2nd part):</vt:lpstr>
      <vt:lpstr>Conclusion: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 Market Billing Calculation System</dc:title>
  <dc:creator>abhishek Kumar</dc:creator>
  <cp:lastModifiedBy>abhishek Kumar</cp:lastModifiedBy>
  <cp:revision>42</cp:revision>
  <dcterms:created xsi:type="dcterms:W3CDTF">2020-11-28T05:54:39Z</dcterms:created>
  <dcterms:modified xsi:type="dcterms:W3CDTF">2020-12-08T19:20:33Z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